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69" r:id="rId19"/>
    <p:sldId id="274" r:id="rId20"/>
    <p:sldId id="275" r:id="rId2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9.xml"/><Relationship Id="rId2" Type="http://schemas.openxmlformats.org/officeDocument/2006/relationships/slide" Target="../slides/slide8.xml"/><Relationship Id="rId1" Type="http://schemas.openxmlformats.org/officeDocument/2006/relationships/slide" Target="../slides/slide7.xml"/><Relationship Id="rId4" Type="http://schemas.openxmlformats.org/officeDocument/2006/relationships/slide" Target="../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B8C097-45A6-4064-925A-092EE627897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C70721A-CB5C-4067-B302-2E1304788B99}">
      <dgm:prSet phldrT="[Текст]" custT="1"/>
      <dgm:spPr/>
      <dgm:t>
        <a:bodyPr/>
        <a:lstStyle/>
        <a:p>
          <a:r>
            <a:rPr lang="ru-RU" sz="2400" dirty="0" smtClean="0"/>
            <a:t>урок-лекция – 5%</a:t>
          </a:r>
          <a:endParaRPr lang="ru-RU" sz="2400" dirty="0"/>
        </a:p>
      </dgm:t>
    </dgm:pt>
    <dgm:pt modelId="{CFABFB69-CD63-4859-B7C7-B33B9C11D7B9}" type="parTrans" cxnId="{AF197D11-B246-4EB5-A4A4-03D3F6726C3E}">
      <dgm:prSet/>
      <dgm:spPr/>
      <dgm:t>
        <a:bodyPr/>
        <a:lstStyle/>
        <a:p>
          <a:endParaRPr lang="ru-RU"/>
        </a:p>
      </dgm:t>
    </dgm:pt>
    <dgm:pt modelId="{A4AA3144-219F-4AFC-8229-F38731FF123F}" type="sibTrans" cxnId="{AF197D11-B246-4EB5-A4A4-03D3F6726C3E}">
      <dgm:prSet/>
      <dgm:spPr/>
      <dgm:t>
        <a:bodyPr/>
        <a:lstStyle/>
        <a:p>
          <a:endParaRPr lang="ru-RU"/>
        </a:p>
      </dgm:t>
    </dgm:pt>
    <dgm:pt modelId="{4C8A6D0C-C9C1-4B33-96CA-366A7BB70CF2}">
      <dgm:prSet phldrT="[Текст]" custT="1"/>
      <dgm:spPr/>
      <dgm:t>
        <a:bodyPr/>
        <a:lstStyle/>
        <a:p>
          <a:r>
            <a:rPr lang="ru-RU" sz="2400" dirty="0" smtClean="0"/>
            <a:t>При использовании элементов самостоятельного чтения – 10%</a:t>
          </a:r>
          <a:endParaRPr lang="ru-RU" sz="2400" dirty="0"/>
        </a:p>
      </dgm:t>
    </dgm:pt>
    <dgm:pt modelId="{2D098896-7DDA-4673-9199-B1CBF038C883}" type="parTrans" cxnId="{D5ED9D47-26E8-4C5B-9010-28D74F10E75E}">
      <dgm:prSet/>
      <dgm:spPr/>
      <dgm:t>
        <a:bodyPr/>
        <a:lstStyle/>
        <a:p>
          <a:endParaRPr lang="ru-RU"/>
        </a:p>
      </dgm:t>
    </dgm:pt>
    <dgm:pt modelId="{5CA7D815-00EF-41A4-948B-FEAB3F446C07}" type="sibTrans" cxnId="{D5ED9D47-26E8-4C5B-9010-28D74F10E75E}">
      <dgm:prSet/>
      <dgm:spPr/>
      <dgm:t>
        <a:bodyPr/>
        <a:lstStyle/>
        <a:p>
          <a:endParaRPr lang="ru-RU"/>
        </a:p>
      </dgm:t>
    </dgm:pt>
    <dgm:pt modelId="{2606A894-AC77-4985-9D96-6761556AB384}">
      <dgm:prSet phldrT="[Текст]" custT="1"/>
      <dgm:spPr/>
      <dgm:t>
        <a:bodyPr/>
        <a:lstStyle/>
        <a:p>
          <a:r>
            <a:rPr lang="ru-RU" sz="2400" dirty="0" smtClean="0"/>
            <a:t>наглядных и аудиоматериалов – 20%</a:t>
          </a:r>
          <a:endParaRPr lang="ru-RU" sz="2400" dirty="0"/>
        </a:p>
      </dgm:t>
    </dgm:pt>
    <dgm:pt modelId="{0F9174A5-5079-4532-9F97-70E07559D386}" type="parTrans" cxnId="{B7AD3DE2-F1C4-42F2-815D-9A71457B58B4}">
      <dgm:prSet/>
      <dgm:spPr/>
      <dgm:t>
        <a:bodyPr/>
        <a:lstStyle/>
        <a:p>
          <a:endParaRPr lang="ru-RU"/>
        </a:p>
      </dgm:t>
    </dgm:pt>
    <dgm:pt modelId="{C6C086BD-5106-4636-9643-D75ABD6BF5E9}" type="sibTrans" cxnId="{B7AD3DE2-F1C4-42F2-815D-9A71457B58B4}">
      <dgm:prSet/>
      <dgm:spPr/>
      <dgm:t>
        <a:bodyPr/>
        <a:lstStyle/>
        <a:p>
          <a:endParaRPr lang="ru-RU"/>
        </a:p>
      </dgm:t>
    </dgm:pt>
    <dgm:pt modelId="{FCFF3ED9-730B-4155-BBD0-151A23BD1680}">
      <dgm:prSet custT="1"/>
      <dgm:spPr/>
      <dgm:t>
        <a:bodyPr/>
        <a:lstStyle/>
        <a:p>
          <a:r>
            <a:rPr lang="ru-RU" sz="2400" dirty="0" smtClean="0"/>
            <a:t>практика через действие – 75%</a:t>
          </a:r>
          <a:endParaRPr lang="ru-RU" sz="2400" dirty="0"/>
        </a:p>
      </dgm:t>
    </dgm:pt>
    <dgm:pt modelId="{FC9011D1-CEA0-4DB7-96F0-994AC765DEDF}" type="parTrans" cxnId="{0DF9AEBC-5C29-42A8-B39E-B3E594301AA6}">
      <dgm:prSet/>
      <dgm:spPr/>
      <dgm:t>
        <a:bodyPr/>
        <a:lstStyle/>
        <a:p>
          <a:endParaRPr lang="ru-RU"/>
        </a:p>
      </dgm:t>
    </dgm:pt>
    <dgm:pt modelId="{398D82A6-513F-4957-8322-A079B6337F5D}" type="sibTrans" cxnId="{0DF9AEBC-5C29-42A8-B39E-B3E594301AA6}">
      <dgm:prSet/>
      <dgm:spPr/>
      <dgm:t>
        <a:bodyPr/>
        <a:lstStyle/>
        <a:p>
          <a:endParaRPr lang="ru-RU"/>
        </a:p>
      </dgm:t>
    </dgm:pt>
    <dgm:pt modelId="{7273E987-8E73-4819-88E7-C5C1BC3CD051}">
      <dgm:prSet custT="1"/>
      <dgm:spPr/>
      <dgm:t>
        <a:bodyPr/>
        <a:lstStyle/>
        <a:p>
          <a:r>
            <a:rPr lang="ru-RU" sz="2400" dirty="0" smtClean="0"/>
            <a:t>использования </a:t>
          </a:r>
          <a:r>
            <a:rPr lang="ru-RU" sz="2400" dirty="0" err="1" smtClean="0"/>
            <a:t>мультимедийных</a:t>
          </a:r>
          <a:r>
            <a:rPr lang="ru-RU" sz="2400" dirty="0" smtClean="0"/>
            <a:t> технологий – 85%</a:t>
          </a:r>
          <a:endParaRPr lang="ru-RU" sz="2400" dirty="0"/>
        </a:p>
      </dgm:t>
    </dgm:pt>
    <dgm:pt modelId="{D3003702-DDFA-4B98-9776-639C197116C7}" type="parTrans" cxnId="{D39C7178-C85A-4A1C-AF9C-47D065C44690}">
      <dgm:prSet/>
      <dgm:spPr/>
      <dgm:t>
        <a:bodyPr/>
        <a:lstStyle/>
        <a:p>
          <a:endParaRPr lang="ru-RU"/>
        </a:p>
      </dgm:t>
    </dgm:pt>
    <dgm:pt modelId="{7EB69D5A-9B30-406D-9A7F-E688E4015616}" type="sibTrans" cxnId="{D39C7178-C85A-4A1C-AF9C-47D065C44690}">
      <dgm:prSet/>
      <dgm:spPr/>
      <dgm:t>
        <a:bodyPr/>
        <a:lstStyle/>
        <a:p>
          <a:endParaRPr lang="ru-RU"/>
        </a:p>
      </dgm:t>
    </dgm:pt>
    <dgm:pt modelId="{29D26E58-C996-4275-9E08-E40A55C9D56D}" type="pres">
      <dgm:prSet presAssocID="{A1B8C097-45A6-4064-925A-092EE627897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934768B-BB0E-45BE-85AA-F1CE897928E2}" type="pres">
      <dgm:prSet presAssocID="{BC70721A-CB5C-4067-B302-2E1304788B99}" presName="parentLin" presStyleCnt="0"/>
      <dgm:spPr/>
    </dgm:pt>
    <dgm:pt modelId="{0C06E084-5A6A-45B3-ACDA-A6D0FCF1B77D}" type="pres">
      <dgm:prSet presAssocID="{BC70721A-CB5C-4067-B302-2E1304788B99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ADD3E799-F380-4CC9-BB6F-2FB36F3563FD}" type="pres">
      <dgm:prSet presAssocID="{BC70721A-CB5C-4067-B302-2E1304788B99}" presName="parentText" presStyleLbl="node1" presStyleIdx="0" presStyleCnt="5" custScaleX="12986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7C7121-BA97-46A8-8354-A3F01B7290DE}" type="pres">
      <dgm:prSet presAssocID="{BC70721A-CB5C-4067-B302-2E1304788B99}" presName="negativeSpace" presStyleCnt="0"/>
      <dgm:spPr/>
    </dgm:pt>
    <dgm:pt modelId="{7D54836C-098B-473F-8FBB-5E7F611F0E06}" type="pres">
      <dgm:prSet presAssocID="{BC70721A-CB5C-4067-B302-2E1304788B99}" presName="childText" presStyleLbl="conFgAcc1" presStyleIdx="0" presStyleCnt="5">
        <dgm:presLayoutVars>
          <dgm:bulletEnabled val="1"/>
        </dgm:presLayoutVars>
      </dgm:prSet>
      <dgm:spPr/>
    </dgm:pt>
    <dgm:pt modelId="{7F1A11F4-3AB1-485C-90EB-5C932B064D00}" type="pres">
      <dgm:prSet presAssocID="{A4AA3144-219F-4AFC-8229-F38731FF123F}" presName="spaceBetweenRectangles" presStyleCnt="0"/>
      <dgm:spPr/>
    </dgm:pt>
    <dgm:pt modelId="{1E97C66A-638D-4372-A6BE-3D052A7FD607}" type="pres">
      <dgm:prSet presAssocID="{4C8A6D0C-C9C1-4B33-96CA-366A7BB70CF2}" presName="parentLin" presStyleCnt="0"/>
      <dgm:spPr/>
    </dgm:pt>
    <dgm:pt modelId="{4F51B734-222F-4921-9797-32FD789C0E25}" type="pres">
      <dgm:prSet presAssocID="{4C8A6D0C-C9C1-4B33-96CA-366A7BB70CF2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DA2520D2-7008-41D8-8FE5-E3ABBF46B4B2}" type="pres">
      <dgm:prSet presAssocID="{4C8A6D0C-C9C1-4B33-96CA-366A7BB70CF2}" presName="parentText" presStyleLbl="node1" presStyleIdx="1" presStyleCnt="5" custScaleX="1295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667567-1EB9-498A-A0CA-C31D30852997}" type="pres">
      <dgm:prSet presAssocID="{4C8A6D0C-C9C1-4B33-96CA-366A7BB70CF2}" presName="negativeSpace" presStyleCnt="0"/>
      <dgm:spPr/>
    </dgm:pt>
    <dgm:pt modelId="{FF825306-957C-4FBD-B3FB-239E474EC420}" type="pres">
      <dgm:prSet presAssocID="{4C8A6D0C-C9C1-4B33-96CA-366A7BB70CF2}" presName="childText" presStyleLbl="conFgAcc1" presStyleIdx="1" presStyleCnt="5">
        <dgm:presLayoutVars>
          <dgm:bulletEnabled val="1"/>
        </dgm:presLayoutVars>
      </dgm:prSet>
      <dgm:spPr/>
    </dgm:pt>
    <dgm:pt modelId="{77BCBD7F-8B58-4134-AB81-4395DD045001}" type="pres">
      <dgm:prSet presAssocID="{5CA7D815-00EF-41A4-948B-FEAB3F446C07}" presName="spaceBetweenRectangles" presStyleCnt="0"/>
      <dgm:spPr/>
    </dgm:pt>
    <dgm:pt modelId="{3ACDEE7A-BFD8-47EF-9927-B8765D1DE368}" type="pres">
      <dgm:prSet presAssocID="{2606A894-AC77-4985-9D96-6761556AB384}" presName="parentLin" presStyleCnt="0"/>
      <dgm:spPr/>
    </dgm:pt>
    <dgm:pt modelId="{0EB87D9D-ECE8-4A69-A041-FA6FFD060C5F}" type="pres">
      <dgm:prSet presAssocID="{2606A894-AC77-4985-9D96-6761556AB384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9F8E5B90-D4F6-496B-B5C7-01F61E254721}" type="pres">
      <dgm:prSet presAssocID="{2606A894-AC77-4985-9D96-6761556AB384}" presName="parentText" presStyleLbl="node1" presStyleIdx="2" presStyleCnt="5" custScaleX="12955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03081F-BC40-4430-AE7D-7E8441B8B101}" type="pres">
      <dgm:prSet presAssocID="{2606A894-AC77-4985-9D96-6761556AB384}" presName="negativeSpace" presStyleCnt="0"/>
      <dgm:spPr/>
    </dgm:pt>
    <dgm:pt modelId="{D2BD790E-B2FA-4B95-A962-8414E4172B13}" type="pres">
      <dgm:prSet presAssocID="{2606A894-AC77-4985-9D96-6761556AB384}" presName="childText" presStyleLbl="conFgAcc1" presStyleIdx="2" presStyleCnt="5">
        <dgm:presLayoutVars>
          <dgm:bulletEnabled val="1"/>
        </dgm:presLayoutVars>
      </dgm:prSet>
      <dgm:spPr/>
    </dgm:pt>
    <dgm:pt modelId="{C436C7A7-14F6-461F-B55E-745C9C4E5FA1}" type="pres">
      <dgm:prSet presAssocID="{C6C086BD-5106-4636-9643-D75ABD6BF5E9}" presName="spaceBetweenRectangles" presStyleCnt="0"/>
      <dgm:spPr/>
    </dgm:pt>
    <dgm:pt modelId="{EE6136DF-0F7E-4A0C-8B23-C58641E48FDF}" type="pres">
      <dgm:prSet presAssocID="{FCFF3ED9-730B-4155-BBD0-151A23BD1680}" presName="parentLin" presStyleCnt="0"/>
      <dgm:spPr/>
    </dgm:pt>
    <dgm:pt modelId="{F617C321-F87B-4EF6-94AA-A8DA8790FB72}" type="pres">
      <dgm:prSet presAssocID="{FCFF3ED9-730B-4155-BBD0-151A23BD1680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F8DA634F-A6B6-44E5-A3E5-C2ADF504ADA6}" type="pres">
      <dgm:prSet presAssocID="{FCFF3ED9-730B-4155-BBD0-151A23BD1680}" presName="parentText" presStyleLbl="node1" presStyleIdx="3" presStyleCnt="5" custScaleX="126473" custLinFactNeighborX="6143" custLinFactNeighborY="-466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C59806-80BD-4E63-951D-B9A1561266A8}" type="pres">
      <dgm:prSet presAssocID="{FCFF3ED9-730B-4155-BBD0-151A23BD1680}" presName="negativeSpace" presStyleCnt="0"/>
      <dgm:spPr/>
    </dgm:pt>
    <dgm:pt modelId="{9570A21C-7904-498D-BC42-BC6702070C9B}" type="pres">
      <dgm:prSet presAssocID="{FCFF3ED9-730B-4155-BBD0-151A23BD1680}" presName="childText" presStyleLbl="conFgAcc1" presStyleIdx="3" presStyleCnt="5">
        <dgm:presLayoutVars>
          <dgm:bulletEnabled val="1"/>
        </dgm:presLayoutVars>
      </dgm:prSet>
      <dgm:spPr/>
    </dgm:pt>
    <dgm:pt modelId="{8C30ADDF-C9F9-4057-9767-23063256AC42}" type="pres">
      <dgm:prSet presAssocID="{398D82A6-513F-4957-8322-A079B6337F5D}" presName="spaceBetweenRectangles" presStyleCnt="0"/>
      <dgm:spPr/>
    </dgm:pt>
    <dgm:pt modelId="{44B8FFB4-C62E-41B6-8BB9-0B9CA9620340}" type="pres">
      <dgm:prSet presAssocID="{7273E987-8E73-4819-88E7-C5C1BC3CD051}" presName="parentLin" presStyleCnt="0"/>
      <dgm:spPr/>
    </dgm:pt>
    <dgm:pt modelId="{6ADACE06-4A49-4618-A5BD-770946BE39F4}" type="pres">
      <dgm:prSet presAssocID="{7273E987-8E73-4819-88E7-C5C1BC3CD051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4C745A6A-A690-43A1-850E-CC711229D1A5}" type="pres">
      <dgm:prSet presAssocID="{7273E987-8E73-4819-88E7-C5C1BC3CD051}" presName="parentText" presStyleLbl="node1" presStyleIdx="4" presStyleCnt="5" custScaleX="12709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92915B-E7BF-4751-875C-47F96CA52592}" type="pres">
      <dgm:prSet presAssocID="{7273E987-8E73-4819-88E7-C5C1BC3CD051}" presName="negativeSpace" presStyleCnt="0"/>
      <dgm:spPr/>
    </dgm:pt>
    <dgm:pt modelId="{85967335-BF9F-4061-A1C0-48CD86CBDAE2}" type="pres">
      <dgm:prSet presAssocID="{7273E987-8E73-4819-88E7-C5C1BC3CD051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0DF9AEBC-5C29-42A8-B39E-B3E594301AA6}" srcId="{A1B8C097-45A6-4064-925A-092EE627897F}" destId="{FCFF3ED9-730B-4155-BBD0-151A23BD1680}" srcOrd="3" destOrd="0" parTransId="{FC9011D1-CEA0-4DB7-96F0-994AC765DEDF}" sibTransId="{398D82A6-513F-4957-8322-A079B6337F5D}"/>
    <dgm:cxn modelId="{DD9F82E7-C51C-4FAB-8058-661BAA055CFB}" type="presOf" srcId="{FCFF3ED9-730B-4155-BBD0-151A23BD1680}" destId="{F617C321-F87B-4EF6-94AA-A8DA8790FB72}" srcOrd="0" destOrd="0" presId="urn:microsoft.com/office/officeart/2005/8/layout/list1"/>
    <dgm:cxn modelId="{7D9BEDDC-9906-4112-AA83-14AE23989134}" type="presOf" srcId="{7273E987-8E73-4819-88E7-C5C1BC3CD051}" destId="{4C745A6A-A690-43A1-850E-CC711229D1A5}" srcOrd="1" destOrd="0" presId="urn:microsoft.com/office/officeart/2005/8/layout/list1"/>
    <dgm:cxn modelId="{D39C7178-C85A-4A1C-AF9C-47D065C44690}" srcId="{A1B8C097-45A6-4064-925A-092EE627897F}" destId="{7273E987-8E73-4819-88E7-C5C1BC3CD051}" srcOrd="4" destOrd="0" parTransId="{D3003702-DDFA-4B98-9776-639C197116C7}" sibTransId="{7EB69D5A-9B30-406D-9A7F-E688E4015616}"/>
    <dgm:cxn modelId="{9B50C48C-F15E-42A2-A938-B2FE3ED2F359}" type="presOf" srcId="{2606A894-AC77-4985-9D96-6761556AB384}" destId="{9F8E5B90-D4F6-496B-B5C7-01F61E254721}" srcOrd="1" destOrd="0" presId="urn:microsoft.com/office/officeart/2005/8/layout/list1"/>
    <dgm:cxn modelId="{F2929424-5FD4-4AE9-86D2-619A0B9320B9}" type="presOf" srcId="{BC70721A-CB5C-4067-B302-2E1304788B99}" destId="{0C06E084-5A6A-45B3-ACDA-A6D0FCF1B77D}" srcOrd="0" destOrd="0" presId="urn:microsoft.com/office/officeart/2005/8/layout/list1"/>
    <dgm:cxn modelId="{35B213D6-BB86-40C4-9732-8FD931690610}" type="presOf" srcId="{FCFF3ED9-730B-4155-BBD0-151A23BD1680}" destId="{F8DA634F-A6B6-44E5-A3E5-C2ADF504ADA6}" srcOrd="1" destOrd="0" presId="urn:microsoft.com/office/officeart/2005/8/layout/list1"/>
    <dgm:cxn modelId="{DA52B265-98F4-460D-B047-77EC171C8FAD}" type="presOf" srcId="{4C8A6D0C-C9C1-4B33-96CA-366A7BB70CF2}" destId="{DA2520D2-7008-41D8-8FE5-E3ABBF46B4B2}" srcOrd="1" destOrd="0" presId="urn:microsoft.com/office/officeart/2005/8/layout/list1"/>
    <dgm:cxn modelId="{A576C102-0615-446D-A61F-11ACC4CF123E}" type="presOf" srcId="{7273E987-8E73-4819-88E7-C5C1BC3CD051}" destId="{6ADACE06-4A49-4618-A5BD-770946BE39F4}" srcOrd="0" destOrd="0" presId="urn:microsoft.com/office/officeart/2005/8/layout/list1"/>
    <dgm:cxn modelId="{EDFA3EE2-742D-4819-BE97-E20E1ECA8E71}" type="presOf" srcId="{2606A894-AC77-4985-9D96-6761556AB384}" destId="{0EB87D9D-ECE8-4A69-A041-FA6FFD060C5F}" srcOrd="0" destOrd="0" presId="urn:microsoft.com/office/officeart/2005/8/layout/list1"/>
    <dgm:cxn modelId="{D5ED9D47-26E8-4C5B-9010-28D74F10E75E}" srcId="{A1B8C097-45A6-4064-925A-092EE627897F}" destId="{4C8A6D0C-C9C1-4B33-96CA-366A7BB70CF2}" srcOrd="1" destOrd="0" parTransId="{2D098896-7DDA-4673-9199-B1CBF038C883}" sibTransId="{5CA7D815-00EF-41A4-948B-FEAB3F446C07}"/>
    <dgm:cxn modelId="{991A9501-434C-4086-9E43-CEBA752EAA87}" type="presOf" srcId="{4C8A6D0C-C9C1-4B33-96CA-366A7BB70CF2}" destId="{4F51B734-222F-4921-9797-32FD789C0E25}" srcOrd="0" destOrd="0" presId="urn:microsoft.com/office/officeart/2005/8/layout/list1"/>
    <dgm:cxn modelId="{109F7053-6AAF-462F-A31D-B86135C2F4A7}" type="presOf" srcId="{A1B8C097-45A6-4064-925A-092EE627897F}" destId="{29D26E58-C996-4275-9E08-E40A55C9D56D}" srcOrd="0" destOrd="0" presId="urn:microsoft.com/office/officeart/2005/8/layout/list1"/>
    <dgm:cxn modelId="{B7AD3DE2-F1C4-42F2-815D-9A71457B58B4}" srcId="{A1B8C097-45A6-4064-925A-092EE627897F}" destId="{2606A894-AC77-4985-9D96-6761556AB384}" srcOrd="2" destOrd="0" parTransId="{0F9174A5-5079-4532-9F97-70E07559D386}" sibTransId="{C6C086BD-5106-4636-9643-D75ABD6BF5E9}"/>
    <dgm:cxn modelId="{AF197D11-B246-4EB5-A4A4-03D3F6726C3E}" srcId="{A1B8C097-45A6-4064-925A-092EE627897F}" destId="{BC70721A-CB5C-4067-B302-2E1304788B99}" srcOrd="0" destOrd="0" parTransId="{CFABFB69-CD63-4859-B7C7-B33B9C11D7B9}" sibTransId="{A4AA3144-219F-4AFC-8229-F38731FF123F}"/>
    <dgm:cxn modelId="{47ADA416-AA33-418F-BE05-4E3044E8E4BB}" type="presOf" srcId="{BC70721A-CB5C-4067-B302-2E1304788B99}" destId="{ADD3E799-F380-4CC9-BB6F-2FB36F3563FD}" srcOrd="1" destOrd="0" presId="urn:microsoft.com/office/officeart/2005/8/layout/list1"/>
    <dgm:cxn modelId="{3EE62037-65DB-42C4-88C7-F920B1561CB9}" type="presParOf" srcId="{29D26E58-C996-4275-9E08-E40A55C9D56D}" destId="{5934768B-BB0E-45BE-85AA-F1CE897928E2}" srcOrd="0" destOrd="0" presId="urn:microsoft.com/office/officeart/2005/8/layout/list1"/>
    <dgm:cxn modelId="{7779DE9A-B44D-455B-A6BE-91372C2C1C9F}" type="presParOf" srcId="{5934768B-BB0E-45BE-85AA-F1CE897928E2}" destId="{0C06E084-5A6A-45B3-ACDA-A6D0FCF1B77D}" srcOrd="0" destOrd="0" presId="urn:microsoft.com/office/officeart/2005/8/layout/list1"/>
    <dgm:cxn modelId="{02796A05-1851-4467-A654-5CC53F08499B}" type="presParOf" srcId="{5934768B-BB0E-45BE-85AA-F1CE897928E2}" destId="{ADD3E799-F380-4CC9-BB6F-2FB36F3563FD}" srcOrd="1" destOrd="0" presId="urn:microsoft.com/office/officeart/2005/8/layout/list1"/>
    <dgm:cxn modelId="{FB158A18-91FB-4958-914C-0C807800572C}" type="presParOf" srcId="{29D26E58-C996-4275-9E08-E40A55C9D56D}" destId="{287C7121-BA97-46A8-8354-A3F01B7290DE}" srcOrd="1" destOrd="0" presId="urn:microsoft.com/office/officeart/2005/8/layout/list1"/>
    <dgm:cxn modelId="{B4BA9273-363C-4C7F-85B3-C42319D09D92}" type="presParOf" srcId="{29D26E58-C996-4275-9E08-E40A55C9D56D}" destId="{7D54836C-098B-473F-8FBB-5E7F611F0E06}" srcOrd="2" destOrd="0" presId="urn:microsoft.com/office/officeart/2005/8/layout/list1"/>
    <dgm:cxn modelId="{D5045B58-6310-4E60-920D-F614004119E4}" type="presParOf" srcId="{29D26E58-C996-4275-9E08-E40A55C9D56D}" destId="{7F1A11F4-3AB1-485C-90EB-5C932B064D00}" srcOrd="3" destOrd="0" presId="urn:microsoft.com/office/officeart/2005/8/layout/list1"/>
    <dgm:cxn modelId="{4C8A2937-6E4F-4C95-A492-C07B487D8886}" type="presParOf" srcId="{29D26E58-C996-4275-9E08-E40A55C9D56D}" destId="{1E97C66A-638D-4372-A6BE-3D052A7FD607}" srcOrd="4" destOrd="0" presId="urn:microsoft.com/office/officeart/2005/8/layout/list1"/>
    <dgm:cxn modelId="{4DBC407E-F3C4-4267-93EB-932E7A22840A}" type="presParOf" srcId="{1E97C66A-638D-4372-A6BE-3D052A7FD607}" destId="{4F51B734-222F-4921-9797-32FD789C0E25}" srcOrd="0" destOrd="0" presId="urn:microsoft.com/office/officeart/2005/8/layout/list1"/>
    <dgm:cxn modelId="{0EBFCC04-3951-49B5-9832-573DD46D3E24}" type="presParOf" srcId="{1E97C66A-638D-4372-A6BE-3D052A7FD607}" destId="{DA2520D2-7008-41D8-8FE5-E3ABBF46B4B2}" srcOrd="1" destOrd="0" presId="urn:microsoft.com/office/officeart/2005/8/layout/list1"/>
    <dgm:cxn modelId="{01107B06-00A1-4351-A2B0-2481A1E33632}" type="presParOf" srcId="{29D26E58-C996-4275-9E08-E40A55C9D56D}" destId="{5F667567-1EB9-498A-A0CA-C31D30852997}" srcOrd="5" destOrd="0" presId="urn:microsoft.com/office/officeart/2005/8/layout/list1"/>
    <dgm:cxn modelId="{31996193-D3B1-4568-AC19-ABBA5917DFC6}" type="presParOf" srcId="{29D26E58-C996-4275-9E08-E40A55C9D56D}" destId="{FF825306-957C-4FBD-B3FB-239E474EC420}" srcOrd="6" destOrd="0" presId="urn:microsoft.com/office/officeart/2005/8/layout/list1"/>
    <dgm:cxn modelId="{C17393D4-7A97-45D0-864A-24771DD0D75A}" type="presParOf" srcId="{29D26E58-C996-4275-9E08-E40A55C9D56D}" destId="{77BCBD7F-8B58-4134-AB81-4395DD045001}" srcOrd="7" destOrd="0" presId="urn:microsoft.com/office/officeart/2005/8/layout/list1"/>
    <dgm:cxn modelId="{C0E56616-D5D0-4D68-A847-3B4D672B5EAF}" type="presParOf" srcId="{29D26E58-C996-4275-9E08-E40A55C9D56D}" destId="{3ACDEE7A-BFD8-47EF-9927-B8765D1DE368}" srcOrd="8" destOrd="0" presId="urn:microsoft.com/office/officeart/2005/8/layout/list1"/>
    <dgm:cxn modelId="{ED791318-F746-4893-9CF7-EE3529111E4E}" type="presParOf" srcId="{3ACDEE7A-BFD8-47EF-9927-B8765D1DE368}" destId="{0EB87D9D-ECE8-4A69-A041-FA6FFD060C5F}" srcOrd="0" destOrd="0" presId="urn:microsoft.com/office/officeart/2005/8/layout/list1"/>
    <dgm:cxn modelId="{26A57F05-118A-42AE-97C6-B6E2864B9864}" type="presParOf" srcId="{3ACDEE7A-BFD8-47EF-9927-B8765D1DE368}" destId="{9F8E5B90-D4F6-496B-B5C7-01F61E254721}" srcOrd="1" destOrd="0" presId="urn:microsoft.com/office/officeart/2005/8/layout/list1"/>
    <dgm:cxn modelId="{F9770737-F2C3-4648-9333-492609C64A18}" type="presParOf" srcId="{29D26E58-C996-4275-9E08-E40A55C9D56D}" destId="{F703081F-BC40-4430-AE7D-7E8441B8B101}" srcOrd="9" destOrd="0" presId="urn:microsoft.com/office/officeart/2005/8/layout/list1"/>
    <dgm:cxn modelId="{C205FA1C-ABE4-4476-AB68-695504596B85}" type="presParOf" srcId="{29D26E58-C996-4275-9E08-E40A55C9D56D}" destId="{D2BD790E-B2FA-4B95-A962-8414E4172B13}" srcOrd="10" destOrd="0" presId="urn:microsoft.com/office/officeart/2005/8/layout/list1"/>
    <dgm:cxn modelId="{23D596A2-C5E5-4EFC-8E1C-CC286933C4DA}" type="presParOf" srcId="{29D26E58-C996-4275-9E08-E40A55C9D56D}" destId="{C436C7A7-14F6-461F-B55E-745C9C4E5FA1}" srcOrd="11" destOrd="0" presId="urn:microsoft.com/office/officeart/2005/8/layout/list1"/>
    <dgm:cxn modelId="{2E33775E-DAC1-4115-B647-5918DB12305F}" type="presParOf" srcId="{29D26E58-C996-4275-9E08-E40A55C9D56D}" destId="{EE6136DF-0F7E-4A0C-8B23-C58641E48FDF}" srcOrd="12" destOrd="0" presId="urn:microsoft.com/office/officeart/2005/8/layout/list1"/>
    <dgm:cxn modelId="{921F5D13-54A4-4761-81B7-D47E7011F7D0}" type="presParOf" srcId="{EE6136DF-0F7E-4A0C-8B23-C58641E48FDF}" destId="{F617C321-F87B-4EF6-94AA-A8DA8790FB72}" srcOrd="0" destOrd="0" presId="urn:microsoft.com/office/officeart/2005/8/layout/list1"/>
    <dgm:cxn modelId="{3B717C71-82B2-4BDC-A79B-39F271FB4061}" type="presParOf" srcId="{EE6136DF-0F7E-4A0C-8B23-C58641E48FDF}" destId="{F8DA634F-A6B6-44E5-A3E5-C2ADF504ADA6}" srcOrd="1" destOrd="0" presId="urn:microsoft.com/office/officeart/2005/8/layout/list1"/>
    <dgm:cxn modelId="{98D90D11-0A02-48F7-A1BC-616C90E0F785}" type="presParOf" srcId="{29D26E58-C996-4275-9E08-E40A55C9D56D}" destId="{CEC59806-80BD-4E63-951D-B9A1561266A8}" srcOrd="13" destOrd="0" presId="urn:microsoft.com/office/officeart/2005/8/layout/list1"/>
    <dgm:cxn modelId="{C710216B-E4A0-42F1-BCBA-DC9D3993677B}" type="presParOf" srcId="{29D26E58-C996-4275-9E08-E40A55C9D56D}" destId="{9570A21C-7904-498D-BC42-BC6702070C9B}" srcOrd="14" destOrd="0" presId="urn:microsoft.com/office/officeart/2005/8/layout/list1"/>
    <dgm:cxn modelId="{1CA4A8D3-DB27-47BB-AE01-EC0C6DB2799E}" type="presParOf" srcId="{29D26E58-C996-4275-9E08-E40A55C9D56D}" destId="{8C30ADDF-C9F9-4057-9767-23063256AC42}" srcOrd="15" destOrd="0" presId="urn:microsoft.com/office/officeart/2005/8/layout/list1"/>
    <dgm:cxn modelId="{FDCF9FD0-57DF-466E-ABE6-BD0CAB78DC9A}" type="presParOf" srcId="{29D26E58-C996-4275-9E08-E40A55C9D56D}" destId="{44B8FFB4-C62E-41B6-8BB9-0B9CA9620340}" srcOrd="16" destOrd="0" presId="urn:microsoft.com/office/officeart/2005/8/layout/list1"/>
    <dgm:cxn modelId="{A1072732-E2B9-4635-B93D-CA11372C5AD7}" type="presParOf" srcId="{44B8FFB4-C62E-41B6-8BB9-0B9CA9620340}" destId="{6ADACE06-4A49-4618-A5BD-770946BE39F4}" srcOrd="0" destOrd="0" presId="urn:microsoft.com/office/officeart/2005/8/layout/list1"/>
    <dgm:cxn modelId="{C691C9A3-FDCE-4C23-87FE-F44318F81439}" type="presParOf" srcId="{44B8FFB4-C62E-41B6-8BB9-0B9CA9620340}" destId="{4C745A6A-A690-43A1-850E-CC711229D1A5}" srcOrd="1" destOrd="0" presId="urn:microsoft.com/office/officeart/2005/8/layout/list1"/>
    <dgm:cxn modelId="{75ED9073-665C-4F75-813E-9E19D1AA9A8D}" type="presParOf" srcId="{29D26E58-C996-4275-9E08-E40A55C9D56D}" destId="{8F92915B-E7BF-4751-875C-47F96CA52592}" srcOrd="17" destOrd="0" presId="urn:microsoft.com/office/officeart/2005/8/layout/list1"/>
    <dgm:cxn modelId="{F3397A2A-B7B5-427A-98A2-A94681E2960F}" type="presParOf" srcId="{29D26E58-C996-4275-9E08-E40A55C9D56D}" destId="{85967335-BF9F-4061-A1C0-48CD86CBDAE2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5504830-F2A4-415D-BC2F-98B1DCFF0480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B26B89-D15F-473C-B9D9-72F72A789A16}">
      <dgm:prSet phldrT="[Текст]"/>
      <dgm:spPr/>
      <dgm:t>
        <a:bodyPr/>
        <a:lstStyle/>
        <a:p>
          <a:r>
            <a:rPr lang="ru-RU" dirty="0" smtClean="0"/>
            <a:t>По доступности</a:t>
          </a:r>
          <a:endParaRPr lang="ru-RU" dirty="0"/>
        </a:p>
      </dgm:t>
    </dgm:pt>
    <dgm:pt modelId="{BDBE17FA-D98A-4203-8D75-BD9E430DF6A9}" type="parTrans" cxnId="{75DF90A6-F2F6-4F73-808C-04494F51CF0E}">
      <dgm:prSet/>
      <dgm:spPr/>
      <dgm:t>
        <a:bodyPr/>
        <a:lstStyle/>
        <a:p>
          <a:endParaRPr lang="ru-RU"/>
        </a:p>
      </dgm:t>
    </dgm:pt>
    <dgm:pt modelId="{793280F8-DDAA-4599-AE16-3EE7B20F6F5D}" type="sibTrans" cxnId="{75DF90A6-F2F6-4F73-808C-04494F51CF0E}">
      <dgm:prSet/>
      <dgm:spPr/>
      <dgm:t>
        <a:bodyPr/>
        <a:lstStyle/>
        <a:p>
          <a:endParaRPr lang="ru-RU"/>
        </a:p>
      </dgm:t>
    </dgm:pt>
    <dgm:pt modelId="{1A1D171A-37F0-452D-B216-F8FDE5E93B25}">
      <dgm:prSet phldrT="[Текст]"/>
      <dgm:spPr/>
      <dgm:t>
        <a:bodyPr/>
        <a:lstStyle/>
        <a:p>
          <a:r>
            <a:rPr lang="ru-RU" dirty="0" smtClean="0"/>
            <a:t>приобретенные</a:t>
          </a:r>
          <a:endParaRPr lang="ru-RU" dirty="0"/>
        </a:p>
      </dgm:t>
    </dgm:pt>
    <dgm:pt modelId="{CB466E8C-4065-4DE9-96B0-04B47449A65F}" type="parTrans" cxnId="{C6825C56-F40E-4BE2-8B3A-7EC63DD96482}">
      <dgm:prSet/>
      <dgm:spPr/>
      <dgm:t>
        <a:bodyPr/>
        <a:lstStyle/>
        <a:p>
          <a:endParaRPr lang="ru-RU"/>
        </a:p>
      </dgm:t>
    </dgm:pt>
    <dgm:pt modelId="{074CA88F-5505-4D26-A704-E6A23CA80E65}" type="sibTrans" cxnId="{C6825C56-F40E-4BE2-8B3A-7EC63DD96482}">
      <dgm:prSet/>
      <dgm:spPr/>
      <dgm:t>
        <a:bodyPr/>
        <a:lstStyle/>
        <a:p>
          <a:endParaRPr lang="ru-RU"/>
        </a:p>
      </dgm:t>
    </dgm:pt>
    <dgm:pt modelId="{B8F64C59-2DAF-4AB0-8DEA-BFE2931AFDAC}">
      <dgm:prSet phldrT="[Текст]"/>
      <dgm:spPr/>
      <dgm:t>
        <a:bodyPr/>
        <a:lstStyle/>
        <a:p>
          <a:r>
            <a:rPr lang="ru-RU" dirty="0" smtClean="0"/>
            <a:t>Собственной разработки</a:t>
          </a:r>
          <a:endParaRPr lang="ru-RU" dirty="0"/>
        </a:p>
      </dgm:t>
    </dgm:pt>
    <dgm:pt modelId="{58218A16-9A8E-4165-A23B-4B203B810785}" type="parTrans" cxnId="{10E2B419-BDDE-4E18-BDE4-74D7D4216954}">
      <dgm:prSet/>
      <dgm:spPr/>
      <dgm:t>
        <a:bodyPr/>
        <a:lstStyle/>
        <a:p>
          <a:endParaRPr lang="ru-RU"/>
        </a:p>
      </dgm:t>
    </dgm:pt>
    <dgm:pt modelId="{52824E65-03AF-44C6-9352-5C4ABC1C3B05}" type="sibTrans" cxnId="{10E2B419-BDDE-4E18-BDE4-74D7D4216954}">
      <dgm:prSet/>
      <dgm:spPr/>
      <dgm:t>
        <a:bodyPr/>
        <a:lstStyle/>
        <a:p>
          <a:endParaRPr lang="ru-RU"/>
        </a:p>
      </dgm:t>
    </dgm:pt>
    <dgm:pt modelId="{65C94FF0-A616-42C2-BC61-5BDF3FEE3D8E}">
      <dgm:prSet/>
      <dgm:spPr/>
      <dgm:t>
        <a:bodyPr/>
        <a:lstStyle/>
        <a:p>
          <a:r>
            <a:rPr lang="ru-RU" dirty="0" smtClean="0"/>
            <a:t>В свободном доступе</a:t>
          </a:r>
          <a:endParaRPr lang="ru-RU" dirty="0"/>
        </a:p>
      </dgm:t>
    </dgm:pt>
    <dgm:pt modelId="{53AA5FD3-E6CF-4E31-B74F-086962539BD0}" type="parTrans" cxnId="{7DF32BD9-B817-4544-8967-024A39F3570B}">
      <dgm:prSet/>
      <dgm:spPr/>
      <dgm:t>
        <a:bodyPr/>
        <a:lstStyle/>
        <a:p>
          <a:endParaRPr lang="ru-RU"/>
        </a:p>
      </dgm:t>
    </dgm:pt>
    <dgm:pt modelId="{83384AD6-8CAA-4446-9A0E-68FBF0939F56}" type="sibTrans" cxnId="{7DF32BD9-B817-4544-8967-024A39F3570B}">
      <dgm:prSet/>
      <dgm:spPr/>
    </dgm:pt>
    <dgm:pt modelId="{4515C0C2-6E93-4F80-9BE4-AF02DB5C0D63}" type="pres">
      <dgm:prSet presAssocID="{A5504830-F2A4-415D-BC2F-98B1DCFF048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2EBE054-6A89-44BF-9C45-07B23C495ECB}" type="pres">
      <dgm:prSet presAssocID="{68B26B89-D15F-473C-B9D9-72F72A789A16}" presName="root1" presStyleCnt="0"/>
      <dgm:spPr/>
    </dgm:pt>
    <dgm:pt modelId="{9D41F36A-355D-4742-8055-545709933791}" type="pres">
      <dgm:prSet presAssocID="{68B26B89-D15F-473C-B9D9-72F72A789A16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888DCAA-27EE-4CC6-A54A-6F02F487475C}" type="pres">
      <dgm:prSet presAssocID="{68B26B89-D15F-473C-B9D9-72F72A789A16}" presName="level2hierChild" presStyleCnt="0"/>
      <dgm:spPr/>
    </dgm:pt>
    <dgm:pt modelId="{B4724C1C-6F83-4240-A927-9B58593E43EC}" type="pres">
      <dgm:prSet presAssocID="{CB466E8C-4065-4DE9-96B0-04B47449A65F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A66C79D4-0340-48D3-97E1-0B9BC7C83C1A}" type="pres">
      <dgm:prSet presAssocID="{CB466E8C-4065-4DE9-96B0-04B47449A65F}" presName="connTx" presStyleLbl="parChTrans1D2" presStyleIdx="0" presStyleCnt="3"/>
      <dgm:spPr/>
      <dgm:t>
        <a:bodyPr/>
        <a:lstStyle/>
        <a:p>
          <a:endParaRPr lang="ru-RU"/>
        </a:p>
      </dgm:t>
    </dgm:pt>
    <dgm:pt modelId="{320783E8-62CD-4CF3-A15A-D55795C79718}" type="pres">
      <dgm:prSet presAssocID="{1A1D171A-37F0-452D-B216-F8FDE5E93B25}" presName="root2" presStyleCnt="0"/>
      <dgm:spPr/>
    </dgm:pt>
    <dgm:pt modelId="{ACFFCCC6-9D78-4C1E-B341-88CB9F2B9F3A}" type="pres">
      <dgm:prSet presAssocID="{1A1D171A-37F0-452D-B216-F8FDE5E93B25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CCE28BC-C21F-46F6-BC3C-3C7C08EC0ABF}" type="pres">
      <dgm:prSet presAssocID="{1A1D171A-37F0-452D-B216-F8FDE5E93B25}" presName="level3hierChild" presStyleCnt="0"/>
      <dgm:spPr/>
    </dgm:pt>
    <dgm:pt modelId="{958CF9B0-944A-4B2A-890D-F870163FBBC7}" type="pres">
      <dgm:prSet presAssocID="{58218A16-9A8E-4165-A23B-4B203B810785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F7A44FA0-41A8-42A8-ACF0-CA0CB25E96E0}" type="pres">
      <dgm:prSet presAssocID="{58218A16-9A8E-4165-A23B-4B203B810785}" presName="connTx" presStyleLbl="parChTrans1D2" presStyleIdx="1" presStyleCnt="3"/>
      <dgm:spPr/>
      <dgm:t>
        <a:bodyPr/>
        <a:lstStyle/>
        <a:p>
          <a:endParaRPr lang="ru-RU"/>
        </a:p>
      </dgm:t>
    </dgm:pt>
    <dgm:pt modelId="{58BACBC0-E7C8-4A55-A17D-06B3A9C7F702}" type="pres">
      <dgm:prSet presAssocID="{B8F64C59-2DAF-4AB0-8DEA-BFE2931AFDAC}" presName="root2" presStyleCnt="0"/>
      <dgm:spPr/>
    </dgm:pt>
    <dgm:pt modelId="{A7DCFCBD-3B2E-4BB8-8D76-202FC2AD4741}" type="pres">
      <dgm:prSet presAssocID="{B8F64C59-2DAF-4AB0-8DEA-BFE2931AFDAC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0A72842-68A6-4E14-8BF0-3070813D3140}" type="pres">
      <dgm:prSet presAssocID="{B8F64C59-2DAF-4AB0-8DEA-BFE2931AFDAC}" presName="level3hierChild" presStyleCnt="0"/>
      <dgm:spPr/>
    </dgm:pt>
    <dgm:pt modelId="{6D75FA43-9469-41B6-BDC2-B4308FAE1CBF}" type="pres">
      <dgm:prSet presAssocID="{53AA5FD3-E6CF-4E31-B74F-086962539BD0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E21DA285-FE2A-41E9-B473-4E42D4991615}" type="pres">
      <dgm:prSet presAssocID="{53AA5FD3-E6CF-4E31-B74F-086962539BD0}" presName="connTx" presStyleLbl="parChTrans1D2" presStyleIdx="2" presStyleCnt="3"/>
      <dgm:spPr/>
      <dgm:t>
        <a:bodyPr/>
        <a:lstStyle/>
        <a:p>
          <a:endParaRPr lang="ru-RU"/>
        </a:p>
      </dgm:t>
    </dgm:pt>
    <dgm:pt modelId="{3A84E0B4-92E7-4FD1-873A-52BFFEC9620A}" type="pres">
      <dgm:prSet presAssocID="{65C94FF0-A616-42C2-BC61-5BDF3FEE3D8E}" presName="root2" presStyleCnt="0"/>
      <dgm:spPr/>
    </dgm:pt>
    <dgm:pt modelId="{65EB4865-E3C0-40CA-8EEF-9FD7417A211A}" type="pres">
      <dgm:prSet presAssocID="{65C94FF0-A616-42C2-BC61-5BDF3FEE3D8E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8A54EBC-1404-4F05-A9C9-C23E73942A5E}" type="pres">
      <dgm:prSet presAssocID="{65C94FF0-A616-42C2-BC61-5BDF3FEE3D8E}" presName="level3hierChild" presStyleCnt="0"/>
      <dgm:spPr/>
    </dgm:pt>
  </dgm:ptLst>
  <dgm:cxnLst>
    <dgm:cxn modelId="{2F13EF01-076C-4105-AB4D-7CF94CAB25AA}" type="presOf" srcId="{A5504830-F2A4-415D-BC2F-98B1DCFF0480}" destId="{4515C0C2-6E93-4F80-9BE4-AF02DB5C0D63}" srcOrd="0" destOrd="0" presId="urn:microsoft.com/office/officeart/2005/8/layout/hierarchy2"/>
    <dgm:cxn modelId="{2853B38B-CE9D-44A7-B75A-C1568B5742C0}" type="presOf" srcId="{53AA5FD3-E6CF-4E31-B74F-086962539BD0}" destId="{E21DA285-FE2A-41E9-B473-4E42D4991615}" srcOrd="1" destOrd="0" presId="urn:microsoft.com/office/officeart/2005/8/layout/hierarchy2"/>
    <dgm:cxn modelId="{C37B082B-E13D-4D5B-BA7E-4DED9DF0794B}" type="presOf" srcId="{1A1D171A-37F0-452D-B216-F8FDE5E93B25}" destId="{ACFFCCC6-9D78-4C1E-B341-88CB9F2B9F3A}" srcOrd="0" destOrd="0" presId="urn:microsoft.com/office/officeart/2005/8/layout/hierarchy2"/>
    <dgm:cxn modelId="{7DF32BD9-B817-4544-8967-024A39F3570B}" srcId="{68B26B89-D15F-473C-B9D9-72F72A789A16}" destId="{65C94FF0-A616-42C2-BC61-5BDF3FEE3D8E}" srcOrd="2" destOrd="0" parTransId="{53AA5FD3-E6CF-4E31-B74F-086962539BD0}" sibTransId="{83384AD6-8CAA-4446-9A0E-68FBF0939F56}"/>
    <dgm:cxn modelId="{C0344FAE-5209-4F59-B29F-2E7B3CF0FE3D}" type="presOf" srcId="{58218A16-9A8E-4165-A23B-4B203B810785}" destId="{F7A44FA0-41A8-42A8-ACF0-CA0CB25E96E0}" srcOrd="1" destOrd="0" presId="urn:microsoft.com/office/officeart/2005/8/layout/hierarchy2"/>
    <dgm:cxn modelId="{DDBF5A5C-0FAA-4EC5-8CD1-BF8FE70EF173}" type="presOf" srcId="{53AA5FD3-E6CF-4E31-B74F-086962539BD0}" destId="{6D75FA43-9469-41B6-BDC2-B4308FAE1CBF}" srcOrd="0" destOrd="0" presId="urn:microsoft.com/office/officeart/2005/8/layout/hierarchy2"/>
    <dgm:cxn modelId="{DA4E7A86-ABA6-4FE7-B2F9-87D446CC1263}" type="presOf" srcId="{CB466E8C-4065-4DE9-96B0-04B47449A65F}" destId="{A66C79D4-0340-48D3-97E1-0B9BC7C83C1A}" srcOrd="1" destOrd="0" presId="urn:microsoft.com/office/officeart/2005/8/layout/hierarchy2"/>
    <dgm:cxn modelId="{EFF3C442-0113-4CDC-B5CB-65BA53B1FB7A}" type="presOf" srcId="{58218A16-9A8E-4165-A23B-4B203B810785}" destId="{958CF9B0-944A-4B2A-890D-F870163FBBC7}" srcOrd="0" destOrd="0" presId="urn:microsoft.com/office/officeart/2005/8/layout/hierarchy2"/>
    <dgm:cxn modelId="{8FACC067-EBE0-457C-964D-C6F88FDFE88B}" type="presOf" srcId="{68B26B89-D15F-473C-B9D9-72F72A789A16}" destId="{9D41F36A-355D-4742-8055-545709933791}" srcOrd="0" destOrd="0" presId="urn:microsoft.com/office/officeart/2005/8/layout/hierarchy2"/>
    <dgm:cxn modelId="{F516CC1B-20CC-4EE9-83B7-371251AEF9E1}" type="presOf" srcId="{65C94FF0-A616-42C2-BC61-5BDF3FEE3D8E}" destId="{65EB4865-E3C0-40CA-8EEF-9FD7417A211A}" srcOrd="0" destOrd="0" presId="urn:microsoft.com/office/officeart/2005/8/layout/hierarchy2"/>
    <dgm:cxn modelId="{75DF90A6-F2F6-4F73-808C-04494F51CF0E}" srcId="{A5504830-F2A4-415D-BC2F-98B1DCFF0480}" destId="{68B26B89-D15F-473C-B9D9-72F72A789A16}" srcOrd="0" destOrd="0" parTransId="{BDBE17FA-D98A-4203-8D75-BD9E430DF6A9}" sibTransId="{793280F8-DDAA-4599-AE16-3EE7B20F6F5D}"/>
    <dgm:cxn modelId="{C6825C56-F40E-4BE2-8B3A-7EC63DD96482}" srcId="{68B26B89-D15F-473C-B9D9-72F72A789A16}" destId="{1A1D171A-37F0-452D-B216-F8FDE5E93B25}" srcOrd="0" destOrd="0" parTransId="{CB466E8C-4065-4DE9-96B0-04B47449A65F}" sibTransId="{074CA88F-5505-4D26-A704-E6A23CA80E65}"/>
    <dgm:cxn modelId="{80EAFBF7-246E-490B-807B-315558711470}" type="presOf" srcId="{B8F64C59-2DAF-4AB0-8DEA-BFE2931AFDAC}" destId="{A7DCFCBD-3B2E-4BB8-8D76-202FC2AD4741}" srcOrd="0" destOrd="0" presId="urn:microsoft.com/office/officeart/2005/8/layout/hierarchy2"/>
    <dgm:cxn modelId="{B4DFC35D-88AC-4B47-9FC4-0B35D3A9ED52}" type="presOf" srcId="{CB466E8C-4065-4DE9-96B0-04B47449A65F}" destId="{B4724C1C-6F83-4240-A927-9B58593E43EC}" srcOrd="0" destOrd="0" presId="urn:microsoft.com/office/officeart/2005/8/layout/hierarchy2"/>
    <dgm:cxn modelId="{10E2B419-BDDE-4E18-BDE4-74D7D4216954}" srcId="{68B26B89-D15F-473C-B9D9-72F72A789A16}" destId="{B8F64C59-2DAF-4AB0-8DEA-BFE2931AFDAC}" srcOrd="1" destOrd="0" parTransId="{58218A16-9A8E-4165-A23B-4B203B810785}" sibTransId="{52824E65-03AF-44C6-9352-5C4ABC1C3B05}"/>
    <dgm:cxn modelId="{53EE6492-069C-4289-B7DB-F646C2B99BF9}" type="presParOf" srcId="{4515C0C2-6E93-4F80-9BE4-AF02DB5C0D63}" destId="{82EBE054-6A89-44BF-9C45-07B23C495ECB}" srcOrd="0" destOrd="0" presId="urn:microsoft.com/office/officeart/2005/8/layout/hierarchy2"/>
    <dgm:cxn modelId="{1B912DD0-1A8E-4791-9BD3-2905B5D36C28}" type="presParOf" srcId="{82EBE054-6A89-44BF-9C45-07B23C495ECB}" destId="{9D41F36A-355D-4742-8055-545709933791}" srcOrd="0" destOrd="0" presId="urn:microsoft.com/office/officeart/2005/8/layout/hierarchy2"/>
    <dgm:cxn modelId="{405C7EB6-E87C-4502-91DB-725A457304FF}" type="presParOf" srcId="{82EBE054-6A89-44BF-9C45-07B23C495ECB}" destId="{7888DCAA-27EE-4CC6-A54A-6F02F487475C}" srcOrd="1" destOrd="0" presId="urn:microsoft.com/office/officeart/2005/8/layout/hierarchy2"/>
    <dgm:cxn modelId="{85E6E0E9-66A8-4FC5-87CD-C1CE0D3E7683}" type="presParOf" srcId="{7888DCAA-27EE-4CC6-A54A-6F02F487475C}" destId="{B4724C1C-6F83-4240-A927-9B58593E43EC}" srcOrd="0" destOrd="0" presId="urn:microsoft.com/office/officeart/2005/8/layout/hierarchy2"/>
    <dgm:cxn modelId="{05C046F4-4BE7-48D8-ABB8-A906BDEA39A8}" type="presParOf" srcId="{B4724C1C-6F83-4240-A927-9B58593E43EC}" destId="{A66C79D4-0340-48D3-97E1-0B9BC7C83C1A}" srcOrd="0" destOrd="0" presId="urn:microsoft.com/office/officeart/2005/8/layout/hierarchy2"/>
    <dgm:cxn modelId="{F69DF756-799C-4026-B3B2-EC14424DC476}" type="presParOf" srcId="{7888DCAA-27EE-4CC6-A54A-6F02F487475C}" destId="{320783E8-62CD-4CF3-A15A-D55795C79718}" srcOrd="1" destOrd="0" presId="urn:microsoft.com/office/officeart/2005/8/layout/hierarchy2"/>
    <dgm:cxn modelId="{889FC3DC-DE86-4E11-B27F-AE5DCE987A84}" type="presParOf" srcId="{320783E8-62CD-4CF3-A15A-D55795C79718}" destId="{ACFFCCC6-9D78-4C1E-B341-88CB9F2B9F3A}" srcOrd="0" destOrd="0" presId="urn:microsoft.com/office/officeart/2005/8/layout/hierarchy2"/>
    <dgm:cxn modelId="{814B16F5-E5B0-45FC-BCE6-312F002F0A1E}" type="presParOf" srcId="{320783E8-62CD-4CF3-A15A-D55795C79718}" destId="{BCCE28BC-C21F-46F6-BC3C-3C7C08EC0ABF}" srcOrd="1" destOrd="0" presId="urn:microsoft.com/office/officeart/2005/8/layout/hierarchy2"/>
    <dgm:cxn modelId="{B22BAB30-04D8-4AD1-8C9E-8A6ABC32F93A}" type="presParOf" srcId="{7888DCAA-27EE-4CC6-A54A-6F02F487475C}" destId="{958CF9B0-944A-4B2A-890D-F870163FBBC7}" srcOrd="2" destOrd="0" presId="urn:microsoft.com/office/officeart/2005/8/layout/hierarchy2"/>
    <dgm:cxn modelId="{B32CDFFB-64D7-4E60-A7CD-204658B2B09B}" type="presParOf" srcId="{958CF9B0-944A-4B2A-890D-F870163FBBC7}" destId="{F7A44FA0-41A8-42A8-ACF0-CA0CB25E96E0}" srcOrd="0" destOrd="0" presId="urn:microsoft.com/office/officeart/2005/8/layout/hierarchy2"/>
    <dgm:cxn modelId="{2632AD95-8FEA-4655-93BE-AF1075D4279E}" type="presParOf" srcId="{7888DCAA-27EE-4CC6-A54A-6F02F487475C}" destId="{58BACBC0-E7C8-4A55-A17D-06B3A9C7F702}" srcOrd="3" destOrd="0" presId="urn:microsoft.com/office/officeart/2005/8/layout/hierarchy2"/>
    <dgm:cxn modelId="{3204E641-D084-4AB5-8C53-DADFFE1F451D}" type="presParOf" srcId="{58BACBC0-E7C8-4A55-A17D-06B3A9C7F702}" destId="{A7DCFCBD-3B2E-4BB8-8D76-202FC2AD4741}" srcOrd="0" destOrd="0" presId="urn:microsoft.com/office/officeart/2005/8/layout/hierarchy2"/>
    <dgm:cxn modelId="{32B26165-DCB6-4D60-83F8-1A60011850F7}" type="presParOf" srcId="{58BACBC0-E7C8-4A55-A17D-06B3A9C7F702}" destId="{D0A72842-68A6-4E14-8BF0-3070813D3140}" srcOrd="1" destOrd="0" presId="urn:microsoft.com/office/officeart/2005/8/layout/hierarchy2"/>
    <dgm:cxn modelId="{1897DEE2-A76B-488B-AD0D-9B098CC759EF}" type="presParOf" srcId="{7888DCAA-27EE-4CC6-A54A-6F02F487475C}" destId="{6D75FA43-9469-41B6-BDC2-B4308FAE1CBF}" srcOrd="4" destOrd="0" presId="urn:microsoft.com/office/officeart/2005/8/layout/hierarchy2"/>
    <dgm:cxn modelId="{073D68A4-64F5-4799-B917-43351DBD73B0}" type="presParOf" srcId="{6D75FA43-9469-41B6-BDC2-B4308FAE1CBF}" destId="{E21DA285-FE2A-41E9-B473-4E42D4991615}" srcOrd="0" destOrd="0" presId="urn:microsoft.com/office/officeart/2005/8/layout/hierarchy2"/>
    <dgm:cxn modelId="{6C98936B-1CF1-4073-B139-AC07570D719F}" type="presParOf" srcId="{7888DCAA-27EE-4CC6-A54A-6F02F487475C}" destId="{3A84E0B4-92E7-4FD1-873A-52BFFEC9620A}" srcOrd="5" destOrd="0" presId="urn:microsoft.com/office/officeart/2005/8/layout/hierarchy2"/>
    <dgm:cxn modelId="{5FBBB54C-1252-40DC-ABB3-FC3E28CA9F20}" type="presParOf" srcId="{3A84E0B4-92E7-4FD1-873A-52BFFEC9620A}" destId="{65EB4865-E3C0-40CA-8EEF-9FD7417A211A}" srcOrd="0" destOrd="0" presId="urn:microsoft.com/office/officeart/2005/8/layout/hierarchy2"/>
    <dgm:cxn modelId="{B7747B31-DABC-49EF-AC47-7D18B25261DC}" type="presParOf" srcId="{3A84E0B4-92E7-4FD1-873A-52BFFEC9620A}" destId="{48A54EBC-1404-4F05-A9C9-C23E73942A5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52F7812-BCAB-4A8B-AC23-F05D044E9051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08371B7-52AC-4633-8767-3D72A8985076}">
      <dgm:prSet phldrT="[Текст]"/>
      <dgm:spPr/>
      <dgm:t>
        <a:bodyPr/>
        <a:lstStyle/>
        <a:p>
          <a:r>
            <a:rPr lang="ru-RU" dirty="0" smtClean="0"/>
            <a:t>По характеру представления информации</a:t>
          </a:r>
          <a:endParaRPr lang="ru-RU" dirty="0"/>
        </a:p>
      </dgm:t>
    </dgm:pt>
    <dgm:pt modelId="{8DA733C3-EF4E-4D61-A6CD-7E13A2C42316}" type="parTrans" cxnId="{3293D15A-87D7-4DC2-9D7F-15A749C99D00}">
      <dgm:prSet/>
      <dgm:spPr/>
      <dgm:t>
        <a:bodyPr/>
        <a:lstStyle/>
        <a:p>
          <a:endParaRPr lang="ru-RU"/>
        </a:p>
      </dgm:t>
    </dgm:pt>
    <dgm:pt modelId="{ABDFFBE9-914B-43E4-9D27-280592504363}" type="sibTrans" cxnId="{3293D15A-87D7-4DC2-9D7F-15A749C99D00}">
      <dgm:prSet/>
      <dgm:spPr/>
      <dgm:t>
        <a:bodyPr/>
        <a:lstStyle/>
        <a:p>
          <a:endParaRPr lang="ru-RU"/>
        </a:p>
      </dgm:t>
    </dgm:pt>
    <dgm:pt modelId="{DFD593EA-C517-436A-BE0B-C1310644F715}">
      <dgm:prSet phldrT="[Текст]"/>
      <dgm:spPr/>
      <dgm:t>
        <a:bodyPr/>
        <a:lstStyle/>
        <a:p>
          <a:r>
            <a:rPr lang="ru-RU" dirty="0" err="1" smtClean="0"/>
            <a:t>мультимедийные</a:t>
          </a:r>
          <a:endParaRPr lang="ru-RU" dirty="0"/>
        </a:p>
      </dgm:t>
    </dgm:pt>
    <dgm:pt modelId="{E8E2D85F-75CA-4CF6-8F71-E44890482000}" type="parTrans" cxnId="{FDC8A66F-ABD0-4939-A2B4-9F416017734B}">
      <dgm:prSet/>
      <dgm:spPr/>
      <dgm:t>
        <a:bodyPr/>
        <a:lstStyle/>
        <a:p>
          <a:endParaRPr lang="ru-RU"/>
        </a:p>
      </dgm:t>
    </dgm:pt>
    <dgm:pt modelId="{23E7B644-3FF7-426A-BC70-ACAA52F80405}" type="sibTrans" cxnId="{FDC8A66F-ABD0-4939-A2B4-9F416017734B}">
      <dgm:prSet/>
      <dgm:spPr/>
      <dgm:t>
        <a:bodyPr/>
        <a:lstStyle/>
        <a:p>
          <a:endParaRPr lang="ru-RU"/>
        </a:p>
      </dgm:t>
    </dgm:pt>
    <dgm:pt modelId="{756A2340-BE2A-4E61-BE2A-D0C474111245}">
      <dgm:prSet phldrT="[Текст]"/>
      <dgm:spPr/>
      <dgm:t>
        <a:bodyPr/>
        <a:lstStyle/>
        <a:p>
          <a:r>
            <a:rPr lang="ru-RU" dirty="0" smtClean="0"/>
            <a:t>Программные продукты</a:t>
          </a:r>
          <a:endParaRPr lang="ru-RU" dirty="0"/>
        </a:p>
      </dgm:t>
    </dgm:pt>
    <dgm:pt modelId="{4347E552-B1E4-4B13-A6A7-68105599B77D}" type="parTrans" cxnId="{F0474B12-3D11-4056-B76B-164C9D8DE6B2}">
      <dgm:prSet/>
      <dgm:spPr/>
      <dgm:t>
        <a:bodyPr/>
        <a:lstStyle/>
        <a:p>
          <a:endParaRPr lang="ru-RU"/>
        </a:p>
      </dgm:t>
    </dgm:pt>
    <dgm:pt modelId="{CD4128F9-B9E2-4848-840A-61E6D159D787}" type="sibTrans" cxnId="{F0474B12-3D11-4056-B76B-164C9D8DE6B2}">
      <dgm:prSet/>
      <dgm:spPr/>
      <dgm:t>
        <a:bodyPr/>
        <a:lstStyle/>
        <a:p>
          <a:endParaRPr lang="ru-RU"/>
        </a:p>
      </dgm:t>
    </dgm:pt>
    <dgm:pt modelId="{581E067A-0F46-4617-AD41-8D304E1C41D8}">
      <dgm:prSet/>
      <dgm:spPr/>
      <dgm:t>
        <a:bodyPr/>
        <a:lstStyle/>
        <a:p>
          <a:r>
            <a:rPr lang="ru-RU" dirty="0" smtClean="0"/>
            <a:t>изобразительные</a:t>
          </a:r>
          <a:endParaRPr lang="ru-RU" dirty="0"/>
        </a:p>
      </dgm:t>
    </dgm:pt>
    <dgm:pt modelId="{05501423-F444-4088-BEA7-47F4D00F1FC5}" type="parTrans" cxnId="{1E68C6AD-9131-48BB-A828-A3543C2D6A0B}">
      <dgm:prSet/>
      <dgm:spPr/>
      <dgm:t>
        <a:bodyPr/>
        <a:lstStyle/>
        <a:p>
          <a:endParaRPr lang="ru-RU"/>
        </a:p>
      </dgm:t>
    </dgm:pt>
    <dgm:pt modelId="{055A1D20-D883-45D8-80DC-96AB3CD8FDB9}" type="sibTrans" cxnId="{1E68C6AD-9131-48BB-A828-A3543C2D6A0B}">
      <dgm:prSet/>
      <dgm:spPr/>
      <dgm:t>
        <a:bodyPr/>
        <a:lstStyle/>
        <a:p>
          <a:endParaRPr lang="ru-RU"/>
        </a:p>
      </dgm:t>
    </dgm:pt>
    <dgm:pt modelId="{A8BC8406-A50D-4E62-882B-BCD8AA212AD1}">
      <dgm:prSet/>
      <dgm:spPr/>
      <dgm:t>
        <a:bodyPr/>
        <a:lstStyle/>
        <a:p>
          <a:r>
            <a:rPr lang="ru-RU" dirty="0" smtClean="0"/>
            <a:t>аудио</a:t>
          </a:r>
          <a:endParaRPr lang="ru-RU" dirty="0"/>
        </a:p>
      </dgm:t>
    </dgm:pt>
    <dgm:pt modelId="{E3523F75-7510-41F9-B3E5-55FE2717D6DA}" type="parTrans" cxnId="{0E43C235-541C-4BB5-9F3C-EDA52B38BD27}">
      <dgm:prSet/>
      <dgm:spPr/>
      <dgm:t>
        <a:bodyPr/>
        <a:lstStyle/>
        <a:p>
          <a:endParaRPr lang="ru-RU"/>
        </a:p>
      </dgm:t>
    </dgm:pt>
    <dgm:pt modelId="{0A9E1840-E8BA-4333-B7B0-E380A5321210}" type="sibTrans" cxnId="{0E43C235-541C-4BB5-9F3C-EDA52B38BD27}">
      <dgm:prSet/>
      <dgm:spPr/>
      <dgm:t>
        <a:bodyPr/>
        <a:lstStyle/>
        <a:p>
          <a:endParaRPr lang="ru-RU"/>
        </a:p>
      </dgm:t>
    </dgm:pt>
    <dgm:pt modelId="{DE43C5D3-53AD-4D83-9311-5888FBF824E8}">
      <dgm:prSet/>
      <dgm:spPr/>
      <dgm:t>
        <a:bodyPr/>
        <a:lstStyle/>
        <a:p>
          <a:r>
            <a:rPr lang="ru-RU" dirty="0" smtClean="0"/>
            <a:t>текстовые</a:t>
          </a:r>
          <a:endParaRPr lang="ru-RU" dirty="0"/>
        </a:p>
      </dgm:t>
    </dgm:pt>
    <dgm:pt modelId="{86DCB04B-6BBD-4A80-9331-8BE72EAA1452}" type="parTrans" cxnId="{799FC397-2A80-49BC-A09B-D8B7D2515A18}">
      <dgm:prSet/>
      <dgm:spPr/>
      <dgm:t>
        <a:bodyPr/>
        <a:lstStyle/>
        <a:p>
          <a:endParaRPr lang="ru-RU"/>
        </a:p>
      </dgm:t>
    </dgm:pt>
    <dgm:pt modelId="{717F2988-1C5E-4753-ABCD-7AA671431A49}" type="sibTrans" cxnId="{799FC397-2A80-49BC-A09B-D8B7D2515A18}">
      <dgm:prSet/>
      <dgm:spPr/>
    </dgm:pt>
    <dgm:pt modelId="{79894E6D-B2DF-443D-98A9-D4C8462BAE3F}" type="pres">
      <dgm:prSet presAssocID="{752F7812-BCAB-4A8B-AC23-F05D044E905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C01E44A-351A-49A7-AA60-53639DAA4804}" type="pres">
      <dgm:prSet presAssocID="{C08371B7-52AC-4633-8767-3D72A8985076}" presName="root1" presStyleCnt="0"/>
      <dgm:spPr/>
    </dgm:pt>
    <dgm:pt modelId="{C85EC821-9C51-4115-A26D-BD1CABCE9664}" type="pres">
      <dgm:prSet presAssocID="{C08371B7-52AC-4633-8767-3D72A8985076}" presName="LevelOneTextNode" presStyleLbl="node0" presStyleIdx="0" presStyleCnt="1" custLinFactY="-30385" custLinFactNeighborX="-69379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8452499-0E5E-422B-BA9D-966ECCC0DD3F}" type="pres">
      <dgm:prSet presAssocID="{C08371B7-52AC-4633-8767-3D72A8985076}" presName="level2hierChild" presStyleCnt="0"/>
      <dgm:spPr/>
    </dgm:pt>
    <dgm:pt modelId="{23722278-A4E3-4EC1-8ED7-4021E37ACA05}" type="pres">
      <dgm:prSet presAssocID="{E8E2D85F-75CA-4CF6-8F71-E44890482000}" presName="conn2-1" presStyleLbl="parChTrans1D2" presStyleIdx="0" presStyleCnt="5"/>
      <dgm:spPr/>
      <dgm:t>
        <a:bodyPr/>
        <a:lstStyle/>
        <a:p>
          <a:endParaRPr lang="ru-RU"/>
        </a:p>
      </dgm:t>
    </dgm:pt>
    <dgm:pt modelId="{66135EE2-3C92-4766-ADDC-793F36D8C428}" type="pres">
      <dgm:prSet presAssocID="{E8E2D85F-75CA-4CF6-8F71-E44890482000}" presName="connTx" presStyleLbl="parChTrans1D2" presStyleIdx="0" presStyleCnt="5"/>
      <dgm:spPr/>
      <dgm:t>
        <a:bodyPr/>
        <a:lstStyle/>
        <a:p>
          <a:endParaRPr lang="ru-RU"/>
        </a:p>
      </dgm:t>
    </dgm:pt>
    <dgm:pt modelId="{53559113-07DD-4387-9A88-88C15C34BFEF}" type="pres">
      <dgm:prSet presAssocID="{DFD593EA-C517-436A-BE0B-C1310644F715}" presName="root2" presStyleCnt="0"/>
      <dgm:spPr/>
    </dgm:pt>
    <dgm:pt modelId="{98716BD1-6BA6-4795-AD1A-D9DD16CF402E}" type="pres">
      <dgm:prSet presAssocID="{DFD593EA-C517-436A-BE0B-C1310644F715}" presName="LevelTwoTextNode" presStyleLbl="node2" presStyleIdx="0" presStyleCnt="5" custLinFactNeighborX="75626" custLinFactNeighborY="97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46ED5E0-89DA-4C04-AC78-135EB4A94602}" type="pres">
      <dgm:prSet presAssocID="{DFD593EA-C517-436A-BE0B-C1310644F715}" presName="level3hierChild" presStyleCnt="0"/>
      <dgm:spPr/>
    </dgm:pt>
    <dgm:pt modelId="{DA494AB9-5E11-4FB9-A09A-DD31836B9DAD}" type="pres">
      <dgm:prSet presAssocID="{4347E552-B1E4-4B13-A6A7-68105599B77D}" presName="conn2-1" presStyleLbl="parChTrans1D2" presStyleIdx="1" presStyleCnt="5"/>
      <dgm:spPr/>
      <dgm:t>
        <a:bodyPr/>
        <a:lstStyle/>
        <a:p>
          <a:endParaRPr lang="ru-RU"/>
        </a:p>
      </dgm:t>
    </dgm:pt>
    <dgm:pt modelId="{D15F0D21-4B21-48EE-AFCA-50397605F0C6}" type="pres">
      <dgm:prSet presAssocID="{4347E552-B1E4-4B13-A6A7-68105599B77D}" presName="connTx" presStyleLbl="parChTrans1D2" presStyleIdx="1" presStyleCnt="5"/>
      <dgm:spPr/>
      <dgm:t>
        <a:bodyPr/>
        <a:lstStyle/>
        <a:p>
          <a:endParaRPr lang="ru-RU"/>
        </a:p>
      </dgm:t>
    </dgm:pt>
    <dgm:pt modelId="{21339C47-812D-4831-AD06-810A81E5CA77}" type="pres">
      <dgm:prSet presAssocID="{756A2340-BE2A-4E61-BE2A-D0C474111245}" presName="root2" presStyleCnt="0"/>
      <dgm:spPr/>
    </dgm:pt>
    <dgm:pt modelId="{A4E54BC0-E91D-4823-8C0E-CFCFFE0EBD14}" type="pres">
      <dgm:prSet presAssocID="{756A2340-BE2A-4E61-BE2A-D0C474111245}" presName="LevelTwoTextNode" presStyleLbl="node2" presStyleIdx="1" presStyleCnt="5" custLinFactNeighborX="-28901" custLinFactNeighborY="38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0B394D0-5BE0-4C33-B071-09FE29E87F44}" type="pres">
      <dgm:prSet presAssocID="{756A2340-BE2A-4E61-BE2A-D0C474111245}" presName="level3hierChild" presStyleCnt="0"/>
      <dgm:spPr/>
    </dgm:pt>
    <dgm:pt modelId="{34454B6F-A7EA-4887-890D-534473F78173}" type="pres">
      <dgm:prSet presAssocID="{05501423-F444-4088-BEA7-47F4D00F1FC5}" presName="conn2-1" presStyleLbl="parChTrans1D2" presStyleIdx="2" presStyleCnt="5"/>
      <dgm:spPr/>
      <dgm:t>
        <a:bodyPr/>
        <a:lstStyle/>
        <a:p>
          <a:endParaRPr lang="ru-RU"/>
        </a:p>
      </dgm:t>
    </dgm:pt>
    <dgm:pt modelId="{D37ADD27-C526-44C5-B582-6A953B604C11}" type="pres">
      <dgm:prSet presAssocID="{05501423-F444-4088-BEA7-47F4D00F1FC5}" presName="connTx" presStyleLbl="parChTrans1D2" presStyleIdx="2" presStyleCnt="5"/>
      <dgm:spPr/>
      <dgm:t>
        <a:bodyPr/>
        <a:lstStyle/>
        <a:p>
          <a:endParaRPr lang="ru-RU"/>
        </a:p>
      </dgm:t>
    </dgm:pt>
    <dgm:pt modelId="{A5C32624-87A5-49AD-8885-4D8312F76042}" type="pres">
      <dgm:prSet presAssocID="{581E067A-0F46-4617-AD41-8D304E1C41D8}" presName="root2" presStyleCnt="0"/>
      <dgm:spPr/>
    </dgm:pt>
    <dgm:pt modelId="{F9B0724D-6AE6-4257-8985-6802009E605C}" type="pres">
      <dgm:prSet presAssocID="{581E067A-0F46-4617-AD41-8D304E1C41D8}" presName="LevelTwoTextNode" presStyleLbl="node2" presStyleIdx="2" presStyleCnt="5" custLinFactNeighborX="39054" custLinFactNeighborY="77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572589C-EF19-49E3-9A95-942259ED4A3C}" type="pres">
      <dgm:prSet presAssocID="{581E067A-0F46-4617-AD41-8D304E1C41D8}" presName="level3hierChild" presStyleCnt="0"/>
      <dgm:spPr/>
    </dgm:pt>
    <dgm:pt modelId="{6EEAFA3F-C326-4D35-8225-B15B7C292072}" type="pres">
      <dgm:prSet presAssocID="{E3523F75-7510-41F9-B3E5-55FE2717D6DA}" presName="conn2-1" presStyleLbl="parChTrans1D2" presStyleIdx="3" presStyleCnt="5"/>
      <dgm:spPr/>
      <dgm:t>
        <a:bodyPr/>
        <a:lstStyle/>
        <a:p>
          <a:endParaRPr lang="ru-RU"/>
        </a:p>
      </dgm:t>
    </dgm:pt>
    <dgm:pt modelId="{1F53921B-13E0-4B09-9808-F098E1FE66C1}" type="pres">
      <dgm:prSet presAssocID="{E3523F75-7510-41F9-B3E5-55FE2717D6DA}" presName="connTx" presStyleLbl="parChTrans1D2" presStyleIdx="3" presStyleCnt="5"/>
      <dgm:spPr/>
      <dgm:t>
        <a:bodyPr/>
        <a:lstStyle/>
        <a:p>
          <a:endParaRPr lang="ru-RU"/>
        </a:p>
      </dgm:t>
    </dgm:pt>
    <dgm:pt modelId="{FE17A370-535C-4553-8A09-30E4E4A6961F}" type="pres">
      <dgm:prSet presAssocID="{A8BC8406-A50D-4E62-882B-BCD8AA212AD1}" presName="root2" presStyleCnt="0"/>
      <dgm:spPr/>
    </dgm:pt>
    <dgm:pt modelId="{AD0810A6-2AE6-4143-AD4D-8BC5281C1DC7}" type="pres">
      <dgm:prSet presAssocID="{A8BC8406-A50D-4E62-882B-BCD8AA212AD1}" presName="LevelTwoTextNode" presStyleLbl="node2" presStyleIdx="3" presStyleCnt="5" custLinFactX="-100000" custLinFactNeighborX="-120070" custLinFactNeighborY="682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D97C4CB-1A03-4BAC-BDC4-491A992BA4CE}" type="pres">
      <dgm:prSet presAssocID="{A8BC8406-A50D-4E62-882B-BCD8AA212AD1}" presName="level3hierChild" presStyleCnt="0"/>
      <dgm:spPr/>
    </dgm:pt>
    <dgm:pt modelId="{EEA5A196-3907-4445-B64F-FD1FEE33A96E}" type="pres">
      <dgm:prSet presAssocID="{86DCB04B-6BBD-4A80-9331-8BE72EAA1452}" presName="conn2-1" presStyleLbl="parChTrans1D2" presStyleIdx="4" presStyleCnt="5"/>
      <dgm:spPr/>
      <dgm:t>
        <a:bodyPr/>
        <a:lstStyle/>
        <a:p>
          <a:endParaRPr lang="ru-RU"/>
        </a:p>
      </dgm:t>
    </dgm:pt>
    <dgm:pt modelId="{A2069250-AC7E-4E1B-BAE5-044B494CCCA6}" type="pres">
      <dgm:prSet presAssocID="{86DCB04B-6BBD-4A80-9331-8BE72EAA1452}" presName="connTx" presStyleLbl="parChTrans1D2" presStyleIdx="4" presStyleCnt="5"/>
      <dgm:spPr/>
      <dgm:t>
        <a:bodyPr/>
        <a:lstStyle/>
        <a:p>
          <a:endParaRPr lang="ru-RU"/>
        </a:p>
      </dgm:t>
    </dgm:pt>
    <dgm:pt modelId="{447C41BD-1B22-4D7F-8B1D-1CD6BAC02861}" type="pres">
      <dgm:prSet presAssocID="{DE43C5D3-53AD-4D83-9311-5888FBF824E8}" presName="root2" presStyleCnt="0"/>
      <dgm:spPr/>
    </dgm:pt>
    <dgm:pt modelId="{CE7D41D9-5A97-4C5D-B2BD-85249446F711}" type="pres">
      <dgm:prSet presAssocID="{DE43C5D3-53AD-4D83-9311-5888FBF824E8}" presName="LevelTwoTextNode" presStyleLbl="node2" presStyleIdx="4" presStyleCnt="5" custLinFactNeighborX="-49020" custLinFactNeighborY="-610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D97F45A-CD0C-4AA9-A3DE-7E813CCC2B04}" type="pres">
      <dgm:prSet presAssocID="{DE43C5D3-53AD-4D83-9311-5888FBF824E8}" presName="level3hierChild" presStyleCnt="0"/>
      <dgm:spPr/>
    </dgm:pt>
  </dgm:ptLst>
  <dgm:cxnLst>
    <dgm:cxn modelId="{0A62B03B-2586-4E90-B41D-D96B1C8815AF}" type="presOf" srcId="{4347E552-B1E4-4B13-A6A7-68105599B77D}" destId="{DA494AB9-5E11-4FB9-A09A-DD31836B9DAD}" srcOrd="0" destOrd="0" presId="urn:microsoft.com/office/officeart/2005/8/layout/hierarchy2"/>
    <dgm:cxn modelId="{71B2076C-3923-434D-8C1B-C3636D404AFD}" type="presOf" srcId="{86DCB04B-6BBD-4A80-9331-8BE72EAA1452}" destId="{EEA5A196-3907-4445-B64F-FD1FEE33A96E}" srcOrd="0" destOrd="0" presId="urn:microsoft.com/office/officeart/2005/8/layout/hierarchy2"/>
    <dgm:cxn modelId="{5C2396FE-AC26-4A8C-93EA-95BE43C5A985}" type="presOf" srcId="{E8E2D85F-75CA-4CF6-8F71-E44890482000}" destId="{23722278-A4E3-4EC1-8ED7-4021E37ACA05}" srcOrd="0" destOrd="0" presId="urn:microsoft.com/office/officeart/2005/8/layout/hierarchy2"/>
    <dgm:cxn modelId="{D81C64BD-D4D7-4E56-99EC-F7ABB7C5DF41}" type="presOf" srcId="{86DCB04B-6BBD-4A80-9331-8BE72EAA1452}" destId="{A2069250-AC7E-4E1B-BAE5-044B494CCCA6}" srcOrd="1" destOrd="0" presId="urn:microsoft.com/office/officeart/2005/8/layout/hierarchy2"/>
    <dgm:cxn modelId="{7AD95BDC-9674-414A-AD51-41B9D684AE6D}" type="presOf" srcId="{4347E552-B1E4-4B13-A6A7-68105599B77D}" destId="{D15F0D21-4B21-48EE-AFCA-50397605F0C6}" srcOrd="1" destOrd="0" presId="urn:microsoft.com/office/officeart/2005/8/layout/hierarchy2"/>
    <dgm:cxn modelId="{FDC8A66F-ABD0-4939-A2B4-9F416017734B}" srcId="{C08371B7-52AC-4633-8767-3D72A8985076}" destId="{DFD593EA-C517-436A-BE0B-C1310644F715}" srcOrd="0" destOrd="0" parTransId="{E8E2D85F-75CA-4CF6-8F71-E44890482000}" sibTransId="{23E7B644-3FF7-426A-BC70-ACAA52F80405}"/>
    <dgm:cxn modelId="{E4281E97-4757-48B6-8F6C-FE5621A80806}" type="presOf" srcId="{05501423-F444-4088-BEA7-47F4D00F1FC5}" destId="{D37ADD27-C526-44C5-B582-6A953B604C11}" srcOrd="1" destOrd="0" presId="urn:microsoft.com/office/officeart/2005/8/layout/hierarchy2"/>
    <dgm:cxn modelId="{FDA634EF-8B8E-459B-B384-C22BA7A3EC68}" type="presOf" srcId="{752F7812-BCAB-4A8B-AC23-F05D044E9051}" destId="{79894E6D-B2DF-443D-98A9-D4C8462BAE3F}" srcOrd="0" destOrd="0" presId="urn:microsoft.com/office/officeart/2005/8/layout/hierarchy2"/>
    <dgm:cxn modelId="{0E43C235-541C-4BB5-9F3C-EDA52B38BD27}" srcId="{C08371B7-52AC-4633-8767-3D72A8985076}" destId="{A8BC8406-A50D-4E62-882B-BCD8AA212AD1}" srcOrd="3" destOrd="0" parTransId="{E3523F75-7510-41F9-B3E5-55FE2717D6DA}" sibTransId="{0A9E1840-E8BA-4333-B7B0-E380A5321210}"/>
    <dgm:cxn modelId="{2F9795B6-87C5-4248-A9AC-37011EAEDFCB}" type="presOf" srcId="{581E067A-0F46-4617-AD41-8D304E1C41D8}" destId="{F9B0724D-6AE6-4257-8985-6802009E605C}" srcOrd="0" destOrd="0" presId="urn:microsoft.com/office/officeart/2005/8/layout/hierarchy2"/>
    <dgm:cxn modelId="{B45BC1F2-471F-42DB-B682-715E01DABFBA}" type="presOf" srcId="{A8BC8406-A50D-4E62-882B-BCD8AA212AD1}" destId="{AD0810A6-2AE6-4143-AD4D-8BC5281C1DC7}" srcOrd="0" destOrd="0" presId="urn:microsoft.com/office/officeart/2005/8/layout/hierarchy2"/>
    <dgm:cxn modelId="{21660C05-D90C-405C-AB5D-CA34E69EA867}" type="presOf" srcId="{E8E2D85F-75CA-4CF6-8F71-E44890482000}" destId="{66135EE2-3C92-4766-ADDC-793F36D8C428}" srcOrd="1" destOrd="0" presId="urn:microsoft.com/office/officeart/2005/8/layout/hierarchy2"/>
    <dgm:cxn modelId="{53457100-A8CD-42E8-BC55-3F91C292F637}" type="presOf" srcId="{756A2340-BE2A-4E61-BE2A-D0C474111245}" destId="{A4E54BC0-E91D-4823-8C0E-CFCFFE0EBD14}" srcOrd="0" destOrd="0" presId="urn:microsoft.com/office/officeart/2005/8/layout/hierarchy2"/>
    <dgm:cxn modelId="{8DB21D7B-C2EA-41BB-A4F4-70152BE805E8}" type="presOf" srcId="{C08371B7-52AC-4633-8767-3D72A8985076}" destId="{C85EC821-9C51-4115-A26D-BD1CABCE9664}" srcOrd="0" destOrd="0" presId="urn:microsoft.com/office/officeart/2005/8/layout/hierarchy2"/>
    <dgm:cxn modelId="{799FC397-2A80-49BC-A09B-D8B7D2515A18}" srcId="{C08371B7-52AC-4633-8767-3D72A8985076}" destId="{DE43C5D3-53AD-4D83-9311-5888FBF824E8}" srcOrd="4" destOrd="0" parTransId="{86DCB04B-6BBD-4A80-9331-8BE72EAA1452}" sibTransId="{717F2988-1C5E-4753-ABCD-7AA671431A49}"/>
    <dgm:cxn modelId="{F0474B12-3D11-4056-B76B-164C9D8DE6B2}" srcId="{C08371B7-52AC-4633-8767-3D72A8985076}" destId="{756A2340-BE2A-4E61-BE2A-D0C474111245}" srcOrd="1" destOrd="0" parTransId="{4347E552-B1E4-4B13-A6A7-68105599B77D}" sibTransId="{CD4128F9-B9E2-4848-840A-61E6D159D787}"/>
    <dgm:cxn modelId="{741A5FFD-7066-4D80-BCEE-B392DD9627C7}" type="presOf" srcId="{DE43C5D3-53AD-4D83-9311-5888FBF824E8}" destId="{CE7D41D9-5A97-4C5D-B2BD-85249446F711}" srcOrd="0" destOrd="0" presId="urn:microsoft.com/office/officeart/2005/8/layout/hierarchy2"/>
    <dgm:cxn modelId="{FB162960-D43B-4132-B6C6-CF0E5C9AD2EB}" type="presOf" srcId="{E3523F75-7510-41F9-B3E5-55FE2717D6DA}" destId="{6EEAFA3F-C326-4D35-8225-B15B7C292072}" srcOrd="0" destOrd="0" presId="urn:microsoft.com/office/officeart/2005/8/layout/hierarchy2"/>
    <dgm:cxn modelId="{3293D15A-87D7-4DC2-9D7F-15A749C99D00}" srcId="{752F7812-BCAB-4A8B-AC23-F05D044E9051}" destId="{C08371B7-52AC-4633-8767-3D72A8985076}" srcOrd="0" destOrd="0" parTransId="{8DA733C3-EF4E-4D61-A6CD-7E13A2C42316}" sibTransId="{ABDFFBE9-914B-43E4-9D27-280592504363}"/>
    <dgm:cxn modelId="{56A09305-F771-4C08-AA81-445C4114FC6B}" type="presOf" srcId="{E3523F75-7510-41F9-B3E5-55FE2717D6DA}" destId="{1F53921B-13E0-4B09-9808-F098E1FE66C1}" srcOrd="1" destOrd="0" presId="urn:microsoft.com/office/officeart/2005/8/layout/hierarchy2"/>
    <dgm:cxn modelId="{F141F92A-9373-4596-AE52-531F36F62B78}" type="presOf" srcId="{05501423-F444-4088-BEA7-47F4D00F1FC5}" destId="{34454B6F-A7EA-4887-890D-534473F78173}" srcOrd="0" destOrd="0" presId="urn:microsoft.com/office/officeart/2005/8/layout/hierarchy2"/>
    <dgm:cxn modelId="{C6849322-F1E3-4F85-82DC-0B93737D6303}" type="presOf" srcId="{DFD593EA-C517-436A-BE0B-C1310644F715}" destId="{98716BD1-6BA6-4795-AD1A-D9DD16CF402E}" srcOrd="0" destOrd="0" presId="urn:microsoft.com/office/officeart/2005/8/layout/hierarchy2"/>
    <dgm:cxn modelId="{1E68C6AD-9131-48BB-A828-A3543C2D6A0B}" srcId="{C08371B7-52AC-4633-8767-3D72A8985076}" destId="{581E067A-0F46-4617-AD41-8D304E1C41D8}" srcOrd="2" destOrd="0" parTransId="{05501423-F444-4088-BEA7-47F4D00F1FC5}" sibTransId="{055A1D20-D883-45D8-80DC-96AB3CD8FDB9}"/>
    <dgm:cxn modelId="{6CC48679-C7D0-4387-A2DC-965022F0787E}" type="presParOf" srcId="{79894E6D-B2DF-443D-98A9-D4C8462BAE3F}" destId="{BC01E44A-351A-49A7-AA60-53639DAA4804}" srcOrd="0" destOrd="0" presId="urn:microsoft.com/office/officeart/2005/8/layout/hierarchy2"/>
    <dgm:cxn modelId="{C038FB99-DDD9-429E-9BE8-520F875647E6}" type="presParOf" srcId="{BC01E44A-351A-49A7-AA60-53639DAA4804}" destId="{C85EC821-9C51-4115-A26D-BD1CABCE9664}" srcOrd="0" destOrd="0" presId="urn:microsoft.com/office/officeart/2005/8/layout/hierarchy2"/>
    <dgm:cxn modelId="{EC33FE0B-4E97-4F5E-8545-2365961DF84B}" type="presParOf" srcId="{BC01E44A-351A-49A7-AA60-53639DAA4804}" destId="{68452499-0E5E-422B-BA9D-966ECCC0DD3F}" srcOrd="1" destOrd="0" presId="urn:microsoft.com/office/officeart/2005/8/layout/hierarchy2"/>
    <dgm:cxn modelId="{5551C3CC-F41C-487A-904E-02691606EC86}" type="presParOf" srcId="{68452499-0E5E-422B-BA9D-966ECCC0DD3F}" destId="{23722278-A4E3-4EC1-8ED7-4021E37ACA05}" srcOrd="0" destOrd="0" presId="urn:microsoft.com/office/officeart/2005/8/layout/hierarchy2"/>
    <dgm:cxn modelId="{15748814-782E-4982-8E51-A07DA7F04603}" type="presParOf" srcId="{23722278-A4E3-4EC1-8ED7-4021E37ACA05}" destId="{66135EE2-3C92-4766-ADDC-793F36D8C428}" srcOrd="0" destOrd="0" presId="urn:microsoft.com/office/officeart/2005/8/layout/hierarchy2"/>
    <dgm:cxn modelId="{FA421F1C-2B63-4B5A-BD39-592C72551173}" type="presParOf" srcId="{68452499-0E5E-422B-BA9D-966ECCC0DD3F}" destId="{53559113-07DD-4387-9A88-88C15C34BFEF}" srcOrd="1" destOrd="0" presId="urn:microsoft.com/office/officeart/2005/8/layout/hierarchy2"/>
    <dgm:cxn modelId="{24D1F6B1-C373-4A6E-A391-2444219A86A7}" type="presParOf" srcId="{53559113-07DD-4387-9A88-88C15C34BFEF}" destId="{98716BD1-6BA6-4795-AD1A-D9DD16CF402E}" srcOrd="0" destOrd="0" presId="urn:microsoft.com/office/officeart/2005/8/layout/hierarchy2"/>
    <dgm:cxn modelId="{02EE7F53-3F7A-43E4-B164-FE4E61485372}" type="presParOf" srcId="{53559113-07DD-4387-9A88-88C15C34BFEF}" destId="{846ED5E0-89DA-4C04-AC78-135EB4A94602}" srcOrd="1" destOrd="0" presId="urn:microsoft.com/office/officeart/2005/8/layout/hierarchy2"/>
    <dgm:cxn modelId="{7F9DB06F-CB16-4057-AE52-953AD9D8CA9D}" type="presParOf" srcId="{68452499-0E5E-422B-BA9D-966ECCC0DD3F}" destId="{DA494AB9-5E11-4FB9-A09A-DD31836B9DAD}" srcOrd="2" destOrd="0" presId="urn:microsoft.com/office/officeart/2005/8/layout/hierarchy2"/>
    <dgm:cxn modelId="{0F4220F0-2494-4D2C-9B1C-0A9F239712D4}" type="presParOf" srcId="{DA494AB9-5E11-4FB9-A09A-DD31836B9DAD}" destId="{D15F0D21-4B21-48EE-AFCA-50397605F0C6}" srcOrd="0" destOrd="0" presId="urn:microsoft.com/office/officeart/2005/8/layout/hierarchy2"/>
    <dgm:cxn modelId="{DF27D87E-4D2D-4957-AE63-6C4AD4CAB079}" type="presParOf" srcId="{68452499-0E5E-422B-BA9D-966ECCC0DD3F}" destId="{21339C47-812D-4831-AD06-810A81E5CA77}" srcOrd="3" destOrd="0" presId="urn:microsoft.com/office/officeart/2005/8/layout/hierarchy2"/>
    <dgm:cxn modelId="{E367F614-EE94-4A89-9D51-9DA016719374}" type="presParOf" srcId="{21339C47-812D-4831-AD06-810A81E5CA77}" destId="{A4E54BC0-E91D-4823-8C0E-CFCFFE0EBD14}" srcOrd="0" destOrd="0" presId="urn:microsoft.com/office/officeart/2005/8/layout/hierarchy2"/>
    <dgm:cxn modelId="{1073ED6B-ECC7-455C-9C5F-FEF74FCC7683}" type="presParOf" srcId="{21339C47-812D-4831-AD06-810A81E5CA77}" destId="{00B394D0-5BE0-4C33-B071-09FE29E87F44}" srcOrd="1" destOrd="0" presId="urn:microsoft.com/office/officeart/2005/8/layout/hierarchy2"/>
    <dgm:cxn modelId="{612BF31F-30F0-4385-A400-A83D55744572}" type="presParOf" srcId="{68452499-0E5E-422B-BA9D-966ECCC0DD3F}" destId="{34454B6F-A7EA-4887-890D-534473F78173}" srcOrd="4" destOrd="0" presId="urn:microsoft.com/office/officeart/2005/8/layout/hierarchy2"/>
    <dgm:cxn modelId="{2AE3D917-DA9B-4500-83F6-6E86303B3434}" type="presParOf" srcId="{34454B6F-A7EA-4887-890D-534473F78173}" destId="{D37ADD27-C526-44C5-B582-6A953B604C11}" srcOrd="0" destOrd="0" presId="urn:microsoft.com/office/officeart/2005/8/layout/hierarchy2"/>
    <dgm:cxn modelId="{EE884518-B502-4804-B003-F6E15C78B969}" type="presParOf" srcId="{68452499-0E5E-422B-BA9D-966ECCC0DD3F}" destId="{A5C32624-87A5-49AD-8885-4D8312F76042}" srcOrd="5" destOrd="0" presId="urn:microsoft.com/office/officeart/2005/8/layout/hierarchy2"/>
    <dgm:cxn modelId="{1B6E1A32-D2D0-4AD2-A792-98CFD6A32078}" type="presParOf" srcId="{A5C32624-87A5-49AD-8885-4D8312F76042}" destId="{F9B0724D-6AE6-4257-8985-6802009E605C}" srcOrd="0" destOrd="0" presId="urn:microsoft.com/office/officeart/2005/8/layout/hierarchy2"/>
    <dgm:cxn modelId="{A2A45C3C-A74F-4792-BBC4-B292EA2E34FF}" type="presParOf" srcId="{A5C32624-87A5-49AD-8885-4D8312F76042}" destId="{8572589C-EF19-49E3-9A95-942259ED4A3C}" srcOrd="1" destOrd="0" presId="urn:microsoft.com/office/officeart/2005/8/layout/hierarchy2"/>
    <dgm:cxn modelId="{9856EA2E-B7E9-438A-820A-DEE6B1695CA7}" type="presParOf" srcId="{68452499-0E5E-422B-BA9D-966ECCC0DD3F}" destId="{6EEAFA3F-C326-4D35-8225-B15B7C292072}" srcOrd="6" destOrd="0" presId="urn:microsoft.com/office/officeart/2005/8/layout/hierarchy2"/>
    <dgm:cxn modelId="{C84D9794-205E-4B51-8372-237C2E94F1B9}" type="presParOf" srcId="{6EEAFA3F-C326-4D35-8225-B15B7C292072}" destId="{1F53921B-13E0-4B09-9808-F098E1FE66C1}" srcOrd="0" destOrd="0" presId="urn:microsoft.com/office/officeart/2005/8/layout/hierarchy2"/>
    <dgm:cxn modelId="{5DF77B7A-096F-4E77-BB7D-D61F2D1AA932}" type="presParOf" srcId="{68452499-0E5E-422B-BA9D-966ECCC0DD3F}" destId="{FE17A370-535C-4553-8A09-30E4E4A6961F}" srcOrd="7" destOrd="0" presId="urn:microsoft.com/office/officeart/2005/8/layout/hierarchy2"/>
    <dgm:cxn modelId="{B5B5BC95-A287-4E7C-B0BC-EFFA7ECE5035}" type="presParOf" srcId="{FE17A370-535C-4553-8A09-30E4E4A6961F}" destId="{AD0810A6-2AE6-4143-AD4D-8BC5281C1DC7}" srcOrd="0" destOrd="0" presId="urn:microsoft.com/office/officeart/2005/8/layout/hierarchy2"/>
    <dgm:cxn modelId="{79305360-9829-416B-93B8-5530F7ADFAF0}" type="presParOf" srcId="{FE17A370-535C-4553-8A09-30E4E4A6961F}" destId="{6D97C4CB-1A03-4BAC-BDC4-491A992BA4CE}" srcOrd="1" destOrd="0" presId="urn:microsoft.com/office/officeart/2005/8/layout/hierarchy2"/>
    <dgm:cxn modelId="{B4EEE77B-066E-4B0D-8DCB-04E388C53BF2}" type="presParOf" srcId="{68452499-0E5E-422B-BA9D-966ECCC0DD3F}" destId="{EEA5A196-3907-4445-B64F-FD1FEE33A96E}" srcOrd="8" destOrd="0" presId="urn:microsoft.com/office/officeart/2005/8/layout/hierarchy2"/>
    <dgm:cxn modelId="{36C150E6-7502-479B-AD9B-FEA9E7D74DC6}" type="presParOf" srcId="{EEA5A196-3907-4445-B64F-FD1FEE33A96E}" destId="{A2069250-AC7E-4E1B-BAE5-044B494CCCA6}" srcOrd="0" destOrd="0" presId="urn:microsoft.com/office/officeart/2005/8/layout/hierarchy2"/>
    <dgm:cxn modelId="{74445003-8E39-410D-93C4-712DFF953AAB}" type="presParOf" srcId="{68452499-0E5E-422B-BA9D-966ECCC0DD3F}" destId="{447C41BD-1B22-4D7F-8B1D-1CD6BAC02861}" srcOrd="9" destOrd="0" presId="urn:microsoft.com/office/officeart/2005/8/layout/hierarchy2"/>
    <dgm:cxn modelId="{1F8E46DA-8303-4186-9800-898D08411951}" type="presParOf" srcId="{447C41BD-1B22-4D7F-8B1D-1CD6BAC02861}" destId="{CE7D41D9-5A97-4C5D-B2BD-85249446F711}" srcOrd="0" destOrd="0" presId="urn:microsoft.com/office/officeart/2005/8/layout/hierarchy2"/>
    <dgm:cxn modelId="{36E1299F-7443-4CA4-9194-D8946BCF2052}" type="presParOf" srcId="{447C41BD-1B22-4D7F-8B1D-1CD6BAC02861}" destId="{AD97F45A-CD0C-4AA9-A3DE-7E813CCC2B04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05802D6-3871-4817-9EF4-08A65696C195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A0D6986-6027-4749-AE94-8D157E2D41C3}">
      <dgm:prSet phldrT="[Текст]" custT="1"/>
      <dgm:spPr/>
      <dgm:t>
        <a:bodyPr/>
        <a:lstStyle/>
        <a:p>
          <a:r>
            <a:rPr lang="ru-RU" sz="2400" dirty="0" err="1" smtClean="0"/>
            <a:t>интерактив</a:t>
          </a:r>
          <a:endParaRPr lang="ru-RU" sz="2400" dirty="0"/>
        </a:p>
      </dgm:t>
    </dgm:pt>
    <dgm:pt modelId="{9EF1E145-6502-4355-B632-519875EE6004}" type="parTrans" cxnId="{56607624-DB67-4C9B-8DFB-F513DAE22D3E}">
      <dgm:prSet/>
      <dgm:spPr/>
      <dgm:t>
        <a:bodyPr/>
        <a:lstStyle/>
        <a:p>
          <a:endParaRPr lang="ru-RU"/>
        </a:p>
      </dgm:t>
    </dgm:pt>
    <dgm:pt modelId="{E91B28B7-0181-463B-83F7-7246408A77D5}" type="sibTrans" cxnId="{56607624-DB67-4C9B-8DFB-F513DAE22D3E}">
      <dgm:prSet/>
      <dgm:spPr/>
      <dgm:t>
        <a:bodyPr/>
        <a:lstStyle/>
        <a:p>
          <a:endParaRPr lang="ru-RU"/>
        </a:p>
      </dgm:t>
    </dgm:pt>
    <dgm:pt modelId="{F67D94A2-5800-4F7F-8908-E643B907C738}">
      <dgm:prSet phldrT="[Текст]" custT="1"/>
      <dgm:spPr/>
      <dgm:t>
        <a:bodyPr/>
        <a:lstStyle/>
        <a:p>
          <a:r>
            <a:rPr lang="ru-RU" sz="2400" dirty="0" smtClean="0">
              <a:hlinkClick xmlns:r="http://schemas.openxmlformats.org/officeDocument/2006/relationships" r:id="rId1" action="ppaction://hlinksldjump"/>
            </a:rPr>
            <a:t>мультимедиа</a:t>
          </a:r>
          <a:endParaRPr lang="ru-RU" sz="2400" dirty="0"/>
        </a:p>
      </dgm:t>
    </dgm:pt>
    <dgm:pt modelId="{8C5DB48A-CF75-4505-BE83-841EB28CAFA9}" type="parTrans" cxnId="{E7B554F9-8257-4D0C-A5FB-96F6E57028FC}">
      <dgm:prSet/>
      <dgm:spPr/>
      <dgm:t>
        <a:bodyPr/>
        <a:lstStyle/>
        <a:p>
          <a:endParaRPr lang="ru-RU"/>
        </a:p>
      </dgm:t>
    </dgm:pt>
    <dgm:pt modelId="{9BCAA91A-8484-40EB-9C71-C644AA29DBEF}" type="sibTrans" cxnId="{E7B554F9-8257-4D0C-A5FB-96F6E57028FC}">
      <dgm:prSet/>
      <dgm:spPr/>
      <dgm:t>
        <a:bodyPr/>
        <a:lstStyle/>
        <a:p>
          <a:endParaRPr lang="ru-RU"/>
        </a:p>
      </dgm:t>
    </dgm:pt>
    <dgm:pt modelId="{2549D3D3-E283-479C-B7EF-2921B1EB0748}">
      <dgm:prSet phldrT="[Текст]" custT="1"/>
      <dgm:spPr/>
      <dgm:t>
        <a:bodyPr/>
        <a:lstStyle/>
        <a:p>
          <a:r>
            <a:rPr lang="ru-RU" sz="2400" dirty="0" err="1" smtClean="0">
              <a:hlinkClick xmlns:r="http://schemas.openxmlformats.org/officeDocument/2006/relationships" r:id="rId2" action="ppaction://hlinksldjump"/>
            </a:rPr>
            <a:t>моделинг</a:t>
          </a:r>
          <a:endParaRPr lang="ru-RU" sz="2400" dirty="0"/>
        </a:p>
      </dgm:t>
    </dgm:pt>
    <dgm:pt modelId="{1B2CFE16-E9BE-4182-88C7-E23243FC2D96}" type="parTrans" cxnId="{8FC84545-DC00-4694-8582-D9AB91DCDED1}">
      <dgm:prSet/>
      <dgm:spPr/>
      <dgm:t>
        <a:bodyPr/>
        <a:lstStyle/>
        <a:p>
          <a:endParaRPr lang="ru-RU"/>
        </a:p>
      </dgm:t>
    </dgm:pt>
    <dgm:pt modelId="{652C61FA-AE14-429D-8C48-04298018BBB0}" type="sibTrans" cxnId="{8FC84545-DC00-4694-8582-D9AB91DCDED1}">
      <dgm:prSet/>
      <dgm:spPr/>
      <dgm:t>
        <a:bodyPr/>
        <a:lstStyle/>
        <a:p>
          <a:endParaRPr lang="ru-RU"/>
        </a:p>
      </dgm:t>
    </dgm:pt>
    <dgm:pt modelId="{F24C0030-1371-4437-844E-73089C5D4FFF}">
      <dgm:prSet phldrT="[Текст]" custT="1"/>
      <dgm:spPr/>
      <dgm:t>
        <a:bodyPr/>
        <a:lstStyle/>
        <a:p>
          <a:r>
            <a:rPr lang="ru-RU" sz="2400" dirty="0" smtClean="0">
              <a:hlinkClick xmlns:r="http://schemas.openxmlformats.org/officeDocument/2006/relationships" r:id="rId3" action="ppaction://hlinksldjump"/>
            </a:rPr>
            <a:t>коммуникативность</a:t>
          </a:r>
          <a:endParaRPr lang="ru-RU" sz="2400" dirty="0"/>
        </a:p>
      </dgm:t>
    </dgm:pt>
    <dgm:pt modelId="{18DC718C-713D-4A81-8E51-D1B612AFFB49}" type="parTrans" cxnId="{68BD652D-B28C-48CC-94B8-67D757F2845A}">
      <dgm:prSet/>
      <dgm:spPr/>
      <dgm:t>
        <a:bodyPr/>
        <a:lstStyle/>
        <a:p>
          <a:endParaRPr lang="ru-RU"/>
        </a:p>
      </dgm:t>
    </dgm:pt>
    <dgm:pt modelId="{22A16F9B-974C-416F-AB81-78F7C074D5B8}" type="sibTrans" cxnId="{68BD652D-B28C-48CC-94B8-67D757F2845A}">
      <dgm:prSet/>
      <dgm:spPr/>
      <dgm:t>
        <a:bodyPr/>
        <a:lstStyle/>
        <a:p>
          <a:endParaRPr lang="ru-RU"/>
        </a:p>
      </dgm:t>
    </dgm:pt>
    <dgm:pt modelId="{57CB9A56-8376-4922-B255-4FE4BFFA622F}">
      <dgm:prSet phldrT="[Текст]" custT="1"/>
      <dgm:spPr/>
      <dgm:t>
        <a:bodyPr/>
        <a:lstStyle/>
        <a:p>
          <a:r>
            <a:rPr lang="ru-RU" sz="2400" dirty="0" smtClean="0">
              <a:hlinkClick xmlns:r="http://schemas.openxmlformats.org/officeDocument/2006/relationships" r:id="rId4" action="ppaction://hlinksldjump"/>
            </a:rPr>
            <a:t>производительность</a:t>
          </a:r>
          <a:endParaRPr lang="ru-RU" sz="2400" dirty="0"/>
        </a:p>
      </dgm:t>
    </dgm:pt>
    <dgm:pt modelId="{E0E27F32-AB9E-4B3C-ABEA-71CF82AE2233}" type="parTrans" cxnId="{0157670E-6AE8-4DB7-AA73-03C5BBB1618B}">
      <dgm:prSet/>
      <dgm:spPr/>
      <dgm:t>
        <a:bodyPr/>
        <a:lstStyle/>
        <a:p>
          <a:endParaRPr lang="ru-RU"/>
        </a:p>
      </dgm:t>
    </dgm:pt>
    <dgm:pt modelId="{9A420F05-750D-4B43-9F83-51EE6B13056A}" type="sibTrans" cxnId="{0157670E-6AE8-4DB7-AA73-03C5BBB1618B}">
      <dgm:prSet/>
      <dgm:spPr/>
      <dgm:t>
        <a:bodyPr/>
        <a:lstStyle/>
        <a:p>
          <a:endParaRPr lang="ru-RU"/>
        </a:p>
      </dgm:t>
    </dgm:pt>
    <dgm:pt modelId="{66AC8305-5211-4713-81E3-90AEBFDC7649}" type="pres">
      <dgm:prSet presAssocID="{B05802D6-3871-4817-9EF4-08A65696C19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F99F4A3-F2C7-4A7A-BCED-4D72A5B403AC}" type="pres">
      <dgm:prSet presAssocID="{5A0D6986-6027-4749-AE94-8D157E2D41C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B8DB54-412E-4728-B13F-43F1AD44FD84}" type="pres">
      <dgm:prSet presAssocID="{E91B28B7-0181-463B-83F7-7246408A77D5}" presName="sibTrans" presStyleCnt="0"/>
      <dgm:spPr/>
    </dgm:pt>
    <dgm:pt modelId="{641911FA-2AFB-4B17-B7A0-4F462CC8E5A6}" type="pres">
      <dgm:prSet presAssocID="{F67D94A2-5800-4F7F-8908-E643B907C73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2D0A75-8349-4540-9DD7-6BFD8720021A}" type="pres">
      <dgm:prSet presAssocID="{9BCAA91A-8484-40EB-9C71-C644AA29DBEF}" presName="sibTrans" presStyleCnt="0"/>
      <dgm:spPr/>
    </dgm:pt>
    <dgm:pt modelId="{19E59833-96D1-463A-87ED-E49BF79AE994}" type="pres">
      <dgm:prSet presAssocID="{2549D3D3-E283-479C-B7EF-2921B1EB074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6F1345-6ECC-4427-A83F-DCF037F20711}" type="pres">
      <dgm:prSet presAssocID="{652C61FA-AE14-429D-8C48-04298018BBB0}" presName="sibTrans" presStyleCnt="0"/>
      <dgm:spPr/>
    </dgm:pt>
    <dgm:pt modelId="{A71403CA-DF57-4D4D-9940-9AFD19D635EB}" type="pres">
      <dgm:prSet presAssocID="{F24C0030-1371-4437-844E-73089C5D4FFF}" presName="node" presStyleLbl="node1" presStyleIdx="3" presStyleCnt="5" custScaleX="1083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9BBD92-B4DD-4F9E-941F-5B3EA3D11E69}" type="pres">
      <dgm:prSet presAssocID="{22A16F9B-974C-416F-AB81-78F7C074D5B8}" presName="sibTrans" presStyleCnt="0"/>
      <dgm:spPr/>
    </dgm:pt>
    <dgm:pt modelId="{EE3B7895-BC19-48E3-A68E-E5F77792888A}" type="pres">
      <dgm:prSet presAssocID="{57CB9A56-8376-4922-B255-4FE4BFFA622F}" presName="node" presStyleLbl="node1" presStyleIdx="4" presStyleCnt="5" custScaleX="1336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C68C7C6-23A6-4A76-B3E0-32689B37ACDD}" type="presOf" srcId="{57CB9A56-8376-4922-B255-4FE4BFFA622F}" destId="{EE3B7895-BC19-48E3-A68E-E5F77792888A}" srcOrd="0" destOrd="0" presId="urn:microsoft.com/office/officeart/2005/8/layout/default"/>
    <dgm:cxn modelId="{A352BFF7-DA46-43FA-9549-C267379A516B}" type="presOf" srcId="{F24C0030-1371-4437-844E-73089C5D4FFF}" destId="{A71403CA-DF57-4D4D-9940-9AFD19D635EB}" srcOrd="0" destOrd="0" presId="urn:microsoft.com/office/officeart/2005/8/layout/default"/>
    <dgm:cxn modelId="{8FC84545-DC00-4694-8582-D9AB91DCDED1}" srcId="{B05802D6-3871-4817-9EF4-08A65696C195}" destId="{2549D3D3-E283-479C-B7EF-2921B1EB0748}" srcOrd="2" destOrd="0" parTransId="{1B2CFE16-E9BE-4182-88C7-E23243FC2D96}" sibTransId="{652C61FA-AE14-429D-8C48-04298018BBB0}"/>
    <dgm:cxn modelId="{68BD652D-B28C-48CC-94B8-67D757F2845A}" srcId="{B05802D6-3871-4817-9EF4-08A65696C195}" destId="{F24C0030-1371-4437-844E-73089C5D4FFF}" srcOrd="3" destOrd="0" parTransId="{18DC718C-713D-4A81-8E51-D1B612AFFB49}" sibTransId="{22A16F9B-974C-416F-AB81-78F7C074D5B8}"/>
    <dgm:cxn modelId="{B30B84AE-C4D3-4BDF-ABAE-C04238695050}" type="presOf" srcId="{2549D3D3-E283-479C-B7EF-2921B1EB0748}" destId="{19E59833-96D1-463A-87ED-E49BF79AE994}" srcOrd="0" destOrd="0" presId="urn:microsoft.com/office/officeart/2005/8/layout/default"/>
    <dgm:cxn modelId="{7B2B2AAD-D494-453D-815A-99A7D8D5B6DE}" type="presOf" srcId="{5A0D6986-6027-4749-AE94-8D157E2D41C3}" destId="{3F99F4A3-F2C7-4A7A-BCED-4D72A5B403AC}" srcOrd="0" destOrd="0" presId="urn:microsoft.com/office/officeart/2005/8/layout/default"/>
    <dgm:cxn modelId="{0157670E-6AE8-4DB7-AA73-03C5BBB1618B}" srcId="{B05802D6-3871-4817-9EF4-08A65696C195}" destId="{57CB9A56-8376-4922-B255-4FE4BFFA622F}" srcOrd="4" destOrd="0" parTransId="{E0E27F32-AB9E-4B3C-ABEA-71CF82AE2233}" sibTransId="{9A420F05-750D-4B43-9F83-51EE6B13056A}"/>
    <dgm:cxn modelId="{56607624-DB67-4C9B-8DFB-F513DAE22D3E}" srcId="{B05802D6-3871-4817-9EF4-08A65696C195}" destId="{5A0D6986-6027-4749-AE94-8D157E2D41C3}" srcOrd="0" destOrd="0" parTransId="{9EF1E145-6502-4355-B632-519875EE6004}" sibTransId="{E91B28B7-0181-463B-83F7-7246408A77D5}"/>
    <dgm:cxn modelId="{5FFF7966-BABE-405F-86B3-F333918C4B9C}" type="presOf" srcId="{F67D94A2-5800-4F7F-8908-E643B907C738}" destId="{641911FA-2AFB-4B17-B7A0-4F462CC8E5A6}" srcOrd="0" destOrd="0" presId="urn:microsoft.com/office/officeart/2005/8/layout/default"/>
    <dgm:cxn modelId="{E7B554F9-8257-4D0C-A5FB-96F6E57028FC}" srcId="{B05802D6-3871-4817-9EF4-08A65696C195}" destId="{F67D94A2-5800-4F7F-8908-E643B907C738}" srcOrd="1" destOrd="0" parTransId="{8C5DB48A-CF75-4505-BE83-841EB28CAFA9}" sibTransId="{9BCAA91A-8484-40EB-9C71-C644AA29DBEF}"/>
    <dgm:cxn modelId="{4781293D-E6BE-44E5-9963-5CAB0DF34D83}" type="presOf" srcId="{B05802D6-3871-4817-9EF4-08A65696C195}" destId="{66AC8305-5211-4713-81E3-90AEBFDC7649}" srcOrd="0" destOrd="0" presId="urn:microsoft.com/office/officeart/2005/8/layout/default"/>
    <dgm:cxn modelId="{CD21B8C8-2F73-4040-AA1D-A33A55B238CC}" type="presParOf" srcId="{66AC8305-5211-4713-81E3-90AEBFDC7649}" destId="{3F99F4A3-F2C7-4A7A-BCED-4D72A5B403AC}" srcOrd="0" destOrd="0" presId="urn:microsoft.com/office/officeart/2005/8/layout/default"/>
    <dgm:cxn modelId="{084D1820-4542-4538-AE1C-CBC78ABC1E1F}" type="presParOf" srcId="{66AC8305-5211-4713-81E3-90AEBFDC7649}" destId="{2DB8DB54-412E-4728-B13F-43F1AD44FD84}" srcOrd="1" destOrd="0" presId="urn:microsoft.com/office/officeart/2005/8/layout/default"/>
    <dgm:cxn modelId="{3F8DA93C-0C2B-45B3-A316-E30F8B4537F7}" type="presParOf" srcId="{66AC8305-5211-4713-81E3-90AEBFDC7649}" destId="{641911FA-2AFB-4B17-B7A0-4F462CC8E5A6}" srcOrd="2" destOrd="0" presId="urn:microsoft.com/office/officeart/2005/8/layout/default"/>
    <dgm:cxn modelId="{BD515CE1-CD3C-43DE-A8E1-101D794E8E8E}" type="presParOf" srcId="{66AC8305-5211-4713-81E3-90AEBFDC7649}" destId="{A02D0A75-8349-4540-9DD7-6BFD8720021A}" srcOrd="3" destOrd="0" presId="urn:microsoft.com/office/officeart/2005/8/layout/default"/>
    <dgm:cxn modelId="{FE094963-34E7-45C0-B2DB-F3C11A680000}" type="presParOf" srcId="{66AC8305-5211-4713-81E3-90AEBFDC7649}" destId="{19E59833-96D1-463A-87ED-E49BF79AE994}" srcOrd="4" destOrd="0" presId="urn:microsoft.com/office/officeart/2005/8/layout/default"/>
    <dgm:cxn modelId="{8487717E-21E8-4D72-8E7C-E3A39B250780}" type="presParOf" srcId="{66AC8305-5211-4713-81E3-90AEBFDC7649}" destId="{066F1345-6ECC-4427-A83F-DCF037F20711}" srcOrd="5" destOrd="0" presId="urn:microsoft.com/office/officeart/2005/8/layout/default"/>
    <dgm:cxn modelId="{61422053-3730-45F8-9B38-BB6ABAB817B8}" type="presParOf" srcId="{66AC8305-5211-4713-81E3-90AEBFDC7649}" destId="{A71403CA-DF57-4D4D-9940-9AFD19D635EB}" srcOrd="6" destOrd="0" presId="urn:microsoft.com/office/officeart/2005/8/layout/default"/>
    <dgm:cxn modelId="{7A924A84-5ADB-4851-9745-056F05FA4131}" type="presParOf" srcId="{66AC8305-5211-4713-81E3-90AEBFDC7649}" destId="{009BBD92-B4DD-4F9E-941F-5B3EA3D11E69}" srcOrd="7" destOrd="0" presId="urn:microsoft.com/office/officeart/2005/8/layout/default"/>
    <dgm:cxn modelId="{52474C7B-17EB-4593-8EA3-00D2A7ED5861}" type="presParOf" srcId="{66AC8305-5211-4713-81E3-90AEBFDC7649}" destId="{EE3B7895-BC19-48E3-A68E-E5F77792888A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D54836C-098B-473F-8FBB-5E7F611F0E06}">
      <dsp:nvSpPr>
        <dsp:cNvPr id="0" name=""/>
        <dsp:cNvSpPr/>
      </dsp:nvSpPr>
      <dsp:spPr>
        <a:xfrm>
          <a:off x="0" y="361736"/>
          <a:ext cx="8352928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D3E799-F380-4CC9-BB6F-2FB36F3563FD}">
      <dsp:nvSpPr>
        <dsp:cNvPr id="0" name=""/>
        <dsp:cNvSpPr/>
      </dsp:nvSpPr>
      <dsp:spPr>
        <a:xfrm>
          <a:off x="417646" y="7496"/>
          <a:ext cx="7592978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005" tIns="0" rIns="22100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урок-лекция – 5%</a:t>
          </a:r>
          <a:endParaRPr lang="ru-RU" sz="2400" kern="1200" dirty="0"/>
        </a:p>
      </dsp:txBody>
      <dsp:txXfrm>
        <a:off x="417646" y="7496"/>
        <a:ext cx="7592978" cy="708480"/>
      </dsp:txXfrm>
    </dsp:sp>
    <dsp:sp modelId="{FF825306-957C-4FBD-B3FB-239E474EC420}">
      <dsp:nvSpPr>
        <dsp:cNvPr id="0" name=""/>
        <dsp:cNvSpPr/>
      </dsp:nvSpPr>
      <dsp:spPr>
        <a:xfrm>
          <a:off x="0" y="1450376"/>
          <a:ext cx="8352928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2520D2-7008-41D8-8FE5-E3ABBF46B4B2}">
      <dsp:nvSpPr>
        <dsp:cNvPr id="0" name=""/>
        <dsp:cNvSpPr/>
      </dsp:nvSpPr>
      <dsp:spPr>
        <a:xfrm>
          <a:off x="417646" y="1096136"/>
          <a:ext cx="7575262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005" tIns="0" rIns="22100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При использовании элементов самостоятельного чтения – 10%</a:t>
          </a:r>
          <a:endParaRPr lang="ru-RU" sz="2400" kern="1200" dirty="0"/>
        </a:p>
      </dsp:txBody>
      <dsp:txXfrm>
        <a:off x="417646" y="1096136"/>
        <a:ext cx="7575262" cy="708480"/>
      </dsp:txXfrm>
    </dsp:sp>
    <dsp:sp modelId="{D2BD790E-B2FA-4B95-A962-8414E4172B13}">
      <dsp:nvSpPr>
        <dsp:cNvPr id="0" name=""/>
        <dsp:cNvSpPr/>
      </dsp:nvSpPr>
      <dsp:spPr>
        <a:xfrm>
          <a:off x="0" y="2539016"/>
          <a:ext cx="8352928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8E5B90-D4F6-496B-B5C7-01F61E254721}">
      <dsp:nvSpPr>
        <dsp:cNvPr id="0" name=""/>
        <dsp:cNvSpPr/>
      </dsp:nvSpPr>
      <dsp:spPr>
        <a:xfrm>
          <a:off x="417646" y="2184776"/>
          <a:ext cx="7575203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005" tIns="0" rIns="22100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наглядных и аудиоматериалов – 20%</a:t>
          </a:r>
          <a:endParaRPr lang="ru-RU" sz="2400" kern="1200" dirty="0"/>
        </a:p>
      </dsp:txBody>
      <dsp:txXfrm>
        <a:off x="417646" y="2184776"/>
        <a:ext cx="7575203" cy="708480"/>
      </dsp:txXfrm>
    </dsp:sp>
    <dsp:sp modelId="{9570A21C-7904-498D-BC42-BC6702070C9B}">
      <dsp:nvSpPr>
        <dsp:cNvPr id="0" name=""/>
        <dsp:cNvSpPr/>
      </dsp:nvSpPr>
      <dsp:spPr>
        <a:xfrm>
          <a:off x="0" y="3627655"/>
          <a:ext cx="8352928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DA634F-A6B6-44E5-A3E5-C2ADF504ADA6}">
      <dsp:nvSpPr>
        <dsp:cNvPr id="0" name=""/>
        <dsp:cNvSpPr/>
      </dsp:nvSpPr>
      <dsp:spPr>
        <a:xfrm>
          <a:off x="443302" y="3240358"/>
          <a:ext cx="7394939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005" tIns="0" rIns="22100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практика через действие – 75%</a:t>
          </a:r>
          <a:endParaRPr lang="ru-RU" sz="2400" kern="1200" dirty="0"/>
        </a:p>
      </dsp:txBody>
      <dsp:txXfrm>
        <a:off x="443302" y="3240358"/>
        <a:ext cx="7394939" cy="708480"/>
      </dsp:txXfrm>
    </dsp:sp>
    <dsp:sp modelId="{85967335-BF9F-4061-A1C0-48CD86CBDAE2}">
      <dsp:nvSpPr>
        <dsp:cNvPr id="0" name=""/>
        <dsp:cNvSpPr/>
      </dsp:nvSpPr>
      <dsp:spPr>
        <a:xfrm>
          <a:off x="0" y="4716295"/>
          <a:ext cx="8352928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745A6A-A690-43A1-850E-CC711229D1A5}">
      <dsp:nvSpPr>
        <dsp:cNvPr id="0" name=""/>
        <dsp:cNvSpPr/>
      </dsp:nvSpPr>
      <dsp:spPr>
        <a:xfrm>
          <a:off x="417646" y="4362055"/>
          <a:ext cx="7431249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005" tIns="0" rIns="22100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использования </a:t>
          </a:r>
          <a:r>
            <a:rPr lang="ru-RU" sz="2400" kern="1200" dirty="0" err="1" smtClean="0"/>
            <a:t>мультимедийных</a:t>
          </a:r>
          <a:r>
            <a:rPr lang="ru-RU" sz="2400" kern="1200" dirty="0" smtClean="0"/>
            <a:t> технологий – 85%</a:t>
          </a:r>
          <a:endParaRPr lang="ru-RU" sz="2400" kern="1200" dirty="0"/>
        </a:p>
      </dsp:txBody>
      <dsp:txXfrm>
        <a:off x="417646" y="4362055"/>
        <a:ext cx="7431249" cy="70848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D41F36A-355D-4742-8055-545709933791}">
      <dsp:nvSpPr>
        <dsp:cNvPr id="0" name=""/>
        <dsp:cNvSpPr/>
      </dsp:nvSpPr>
      <dsp:spPr>
        <a:xfrm>
          <a:off x="826405" y="1577899"/>
          <a:ext cx="2740329" cy="13701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По доступности</a:t>
          </a:r>
          <a:endParaRPr lang="ru-RU" sz="3000" kern="1200" dirty="0"/>
        </a:p>
      </dsp:txBody>
      <dsp:txXfrm>
        <a:off x="826405" y="1577899"/>
        <a:ext cx="2740329" cy="1370164"/>
      </dsp:txXfrm>
    </dsp:sp>
    <dsp:sp modelId="{B4724C1C-6F83-4240-A927-9B58593E43EC}">
      <dsp:nvSpPr>
        <dsp:cNvPr id="0" name=""/>
        <dsp:cNvSpPr/>
      </dsp:nvSpPr>
      <dsp:spPr>
        <a:xfrm rot="18289469">
          <a:off x="3155073" y="1447890"/>
          <a:ext cx="1919453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919453" y="272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 rot="18289469">
        <a:off x="4066813" y="1427150"/>
        <a:ext cx="95972" cy="95972"/>
      </dsp:txXfrm>
    </dsp:sp>
    <dsp:sp modelId="{ACFFCCC6-9D78-4C1E-B341-88CB9F2B9F3A}">
      <dsp:nvSpPr>
        <dsp:cNvPr id="0" name=""/>
        <dsp:cNvSpPr/>
      </dsp:nvSpPr>
      <dsp:spPr>
        <a:xfrm>
          <a:off x="4662865" y="2209"/>
          <a:ext cx="2740329" cy="13701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приобретенные</a:t>
          </a:r>
          <a:endParaRPr lang="ru-RU" sz="3000" kern="1200" dirty="0"/>
        </a:p>
      </dsp:txBody>
      <dsp:txXfrm>
        <a:off x="4662865" y="2209"/>
        <a:ext cx="2740329" cy="1370164"/>
      </dsp:txXfrm>
    </dsp:sp>
    <dsp:sp modelId="{958CF9B0-944A-4B2A-890D-F870163FBBC7}">
      <dsp:nvSpPr>
        <dsp:cNvPr id="0" name=""/>
        <dsp:cNvSpPr/>
      </dsp:nvSpPr>
      <dsp:spPr>
        <a:xfrm>
          <a:off x="3566734" y="2235735"/>
          <a:ext cx="1096131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096131" y="272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087396" y="2235578"/>
        <a:ext cx="54806" cy="54806"/>
      </dsp:txXfrm>
    </dsp:sp>
    <dsp:sp modelId="{A7DCFCBD-3B2E-4BB8-8D76-202FC2AD4741}">
      <dsp:nvSpPr>
        <dsp:cNvPr id="0" name=""/>
        <dsp:cNvSpPr/>
      </dsp:nvSpPr>
      <dsp:spPr>
        <a:xfrm>
          <a:off x="4662865" y="1577899"/>
          <a:ext cx="2740329" cy="13701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Собственной разработки</a:t>
          </a:r>
          <a:endParaRPr lang="ru-RU" sz="3000" kern="1200" dirty="0"/>
        </a:p>
      </dsp:txBody>
      <dsp:txXfrm>
        <a:off x="4662865" y="1577899"/>
        <a:ext cx="2740329" cy="1370164"/>
      </dsp:txXfrm>
    </dsp:sp>
    <dsp:sp modelId="{6D75FA43-9469-41B6-BDC2-B4308FAE1CBF}">
      <dsp:nvSpPr>
        <dsp:cNvPr id="0" name=""/>
        <dsp:cNvSpPr/>
      </dsp:nvSpPr>
      <dsp:spPr>
        <a:xfrm rot="3310531">
          <a:off x="3155073" y="3023580"/>
          <a:ext cx="1919453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919453" y="272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 rot="3310531">
        <a:off x="4066813" y="3002839"/>
        <a:ext cx="95972" cy="95972"/>
      </dsp:txXfrm>
    </dsp:sp>
    <dsp:sp modelId="{65EB4865-E3C0-40CA-8EEF-9FD7417A211A}">
      <dsp:nvSpPr>
        <dsp:cNvPr id="0" name=""/>
        <dsp:cNvSpPr/>
      </dsp:nvSpPr>
      <dsp:spPr>
        <a:xfrm>
          <a:off x="4662865" y="3153588"/>
          <a:ext cx="2740329" cy="13701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В свободном доступе</a:t>
          </a:r>
          <a:endParaRPr lang="ru-RU" sz="3000" kern="1200" dirty="0"/>
        </a:p>
      </dsp:txBody>
      <dsp:txXfrm>
        <a:off x="4662865" y="3153588"/>
        <a:ext cx="2740329" cy="137016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85EC821-9C51-4115-A26D-BD1CABCE9664}">
      <dsp:nvSpPr>
        <dsp:cNvPr id="0" name=""/>
        <dsp:cNvSpPr/>
      </dsp:nvSpPr>
      <dsp:spPr>
        <a:xfrm>
          <a:off x="288038" y="1008113"/>
          <a:ext cx="2020689" cy="10103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По характеру представления информации</a:t>
          </a:r>
          <a:endParaRPr lang="ru-RU" sz="2000" kern="1200" dirty="0"/>
        </a:p>
      </dsp:txBody>
      <dsp:txXfrm>
        <a:off x="288038" y="1008113"/>
        <a:ext cx="2020689" cy="1010344"/>
      </dsp:txXfrm>
    </dsp:sp>
    <dsp:sp modelId="{23722278-A4E3-4EC1-8ED7-4021E37ACA05}">
      <dsp:nvSpPr>
        <dsp:cNvPr id="0" name=""/>
        <dsp:cNvSpPr/>
      </dsp:nvSpPr>
      <dsp:spPr>
        <a:xfrm rot="20781261">
          <a:off x="2254434" y="1043442"/>
          <a:ext cx="3846963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3846963" y="16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 rot="20781261">
        <a:off x="4081742" y="963330"/>
        <a:ext cx="192348" cy="192348"/>
      </dsp:txXfrm>
    </dsp:sp>
    <dsp:sp modelId="{98716BD1-6BA6-4795-AD1A-D9DD16CF402E}">
      <dsp:nvSpPr>
        <dsp:cNvPr id="0" name=""/>
        <dsp:cNvSpPr/>
      </dsp:nvSpPr>
      <dsp:spPr>
        <a:xfrm>
          <a:off x="6047104" y="100551"/>
          <a:ext cx="2020689" cy="10103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мультимедийные</a:t>
          </a:r>
          <a:endParaRPr lang="ru-RU" sz="2000" kern="1200" dirty="0"/>
        </a:p>
      </dsp:txBody>
      <dsp:txXfrm>
        <a:off x="6047104" y="100551"/>
        <a:ext cx="2020689" cy="1010344"/>
      </dsp:txXfrm>
    </dsp:sp>
    <dsp:sp modelId="{DA494AB9-5E11-4FB9-A09A-DD31836B9DAD}">
      <dsp:nvSpPr>
        <dsp:cNvPr id="0" name=""/>
        <dsp:cNvSpPr/>
      </dsp:nvSpPr>
      <dsp:spPr>
        <a:xfrm rot="408109">
          <a:off x="2302964" y="1594206"/>
          <a:ext cx="1637737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637737" y="16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408109">
        <a:off x="3080889" y="1569325"/>
        <a:ext cx="81886" cy="81886"/>
      </dsp:txXfrm>
    </dsp:sp>
    <dsp:sp modelId="{A4E54BC0-E91D-4823-8C0E-CFCFFE0EBD14}">
      <dsp:nvSpPr>
        <dsp:cNvPr id="0" name=""/>
        <dsp:cNvSpPr/>
      </dsp:nvSpPr>
      <dsp:spPr>
        <a:xfrm>
          <a:off x="3934938" y="1202079"/>
          <a:ext cx="2020689" cy="10103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Программные продукты</a:t>
          </a:r>
          <a:endParaRPr lang="ru-RU" sz="2000" kern="1200" dirty="0"/>
        </a:p>
      </dsp:txBody>
      <dsp:txXfrm>
        <a:off x="3934938" y="1202079"/>
        <a:ext cx="2020689" cy="1010344"/>
      </dsp:txXfrm>
    </dsp:sp>
    <dsp:sp modelId="{34454B6F-A7EA-4887-890D-534473F78173}">
      <dsp:nvSpPr>
        <dsp:cNvPr id="0" name=""/>
        <dsp:cNvSpPr/>
      </dsp:nvSpPr>
      <dsp:spPr>
        <a:xfrm rot="1497032">
          <a:off x="2154358" y="2194962"/>
          <a:ext cx="3308108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3308108" y="16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 rot="1497032">
        <a:off x="3725710" y="2128322"/>
        <a:ext cx="165405" cy="165405"/>
      </dsp:txXfrm>
    </dsp:sp>
    <dsp:sp modelId="{F9B0724D-6AE6-4257-8985-6802009E605C}">
      <dsp:nvSpPr>
        <dsp:cNvPr id="0" name=""/>
        <dsp:cNvSpPr/>
      </dsp:nvSpPr>
      <dsp:spPr>
        <a:xfrm>
          <a:off x="5308098" y="2403591"/>
          <a:ext cx="2020689" cy="10103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изобразительные</a:t>
          </a:r>
          <a:endParaRPr lang="ru-RU" sz="2000" kern="1200" dirty="0"/>
        </a:p>
      </dsp:txBody>
      <dsp:txXfrm>
        <a:off x="5308098" y="2403591"/>
        <a:ext cx="2020689" cy="1010344"/>
      </dsp:txXfrm>
    </dsp:sp>
    <dsp:sp modelId="{6EEAFA3F-C326-4D35-8225-B15B7C292072}">
      <dsp:nvSpPr>
        <dsp:cNvPr id="0" name=""/>
        <dsp:cNvSpPr/>
      </dsp:nvSpPr>
      <dsp:spPr>
        <a:xfrm rot="7513229">
          <a:off x="-748792" y="3081399"/>
          <a:ext cx="3878320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3878320" y="16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 rot="7513229">
        <a:off x="1093409" y="3000503"/>
        <a:ext cx="193916" cy="193916"/>
      </dsp:txXfrm>
    </dsp:sp>
    <dsp:sp modelId="{AD0810A6-2AE6-4143-AD4D-8BC5281C1DC7}">
      <dsp:nvSpPr>
        <dsp:cNvPr id="0" name=""/>
        <dsp:cNvSpPr/>
      </dsp:nvSpPr>
      <dsp:spPr>
        <a:xfrm>
          <a:off x="72006" y="4176463"/>
          <a:ext cx="2020689" cy="10103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аудио</a:t>
          </a:r>
          <a:endParaRPr lang="ru-RU" sz="2000" kern="1200" dirty="0"/>
        </a:p>
      </dsp:txBody>
      <dsp:txXfrm>
        <a:off x="72006" y="4176463"/>
        <a:ext cx="2020689" cy="1010344"/>
      </dsp:txXfrm>
    </dsp:sp>
    <dsp:sp modelId="{EEA5A196-3907-4445-B64F-FD1FEE33A96E}">
      <dsp:nvSpPr>
        <dsp:cNvPr id="0" name=""/>
        <dsp:cNvSpPr/>
      </dsp:nvSpPr>
      <dsp:spPr>
        <a:xfrm rot="4082192">
          <a:off x="1288056" y="3009391"/>
          <a:ext cx="3261011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3261011" y="16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 rot="4082192">
        <a:off x="2837036" y="2943928"/>
        <a:ext cx="163050" cy="163050"/>
      </dsp:txXfrm>
    </dsp:sp>
    <dsp:sp modelId="{CE7D41D9-5A97-4C5D-B2BD-85249446F711}">
      <dsp:nvSpPr>
        <dsp:cNvPr id="0" name=""/>
        <dsp:cNvSpPr/>
      </dsp:nvSpPr>
      <dsp:spPr>
        <a:xfrm>
          <a:off x="3528395" y="4032449"/>
          <a:ext cx="2020689" cy="10103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текстовые</a:t>
          </a:r>
          <a:endParaRPr lang="ru-RU" sz="2000" kern="1200" dirty="0"/>
        </a:p>
      </dsp:txBody>
      <dsp:txXfrm>
        <a:off x="3528395" y="4032449"/>
        <a:ext cx="2020689" cy="1010344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F99F4A3-F2C7-4A7A-BCED-4D72A5B403AC}">
      <dsp:nvSpPr>
        <dsp:cNvPr id="0" name=""/>
        <dsp:cNvSpPr/>
      </dsp:nvSpPr>
      <dsp:spPr>
        <a:xfrm>
          <a:off x="0" y="591343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 smtClean="0"/>
            <a:t>интерактив</a:t>
          </a:r>
          <a:endParaRPr lang="ru-RU" sz="2400" kern="1200" dirty="0"/>
        </a:p>
      </dsp:txBody>
      <dsp:txXfrm>
        <a:off x="0" y="591343"/>
        <a:ext cx="2571749" cy="1543050"/>
      </dsp:txXfrm>
    </dsp:sp>
    <dsp:sp modelId="{641911FA-2AFB-4B17-B7A0-4F462CC8E5A6}">
      <dsp:nvSpPr>
        <dsp:cNvPr id="0" name=""/>
        <dsp:cNvSpPr/>
      </dsp:nvSpPr>
      <dsp:spPr>
        <a:xfrm>
          <a:off x="2828925" y="591343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hlinkClick xmlns:r="http://schemas.openxmlformats.org/officeDocument/2006/relationships" r:id="" action="ppaction://hlinksldjump"/>
            </a:rPr>
            <a:t>мультимедиа</a:t>
          </a:r>
          <a:endParaRPr lang="ru-RU" sz="2400" kern="1200" dirty="0"/>
        </a:p>
      </dsp:txBody>
      <dsp:txXfrm>
        <a:off x="2828925" y="591343"/>
        <a:ext cx="2571749" cy="1543050"/>
      </dsp:txXfrm>
    </dsp:sp>
    <dsp:sp modelId="{19E59833-96D1-463A-87ED-E49BF79AE994}">
      <dsp:nvSpPr>
        <dsp:cNvPr id="0" name=""/>
        <dsp:cNvSpPr/>
      </dsp:nvSpPr>
      <dsp:spPr>
        <a:xfrm>
          <a:off x="5657849" y="591343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 smtClean="0">
              <a:hlinkClick xmlns:r="http://schemas.openxmlformats.org/officeDocument/2006/relationships" r:id="" action="ppaction://hlinksldjump"/>
            </a:rPr>
            <a:t>моделинг</a:t>
          </a:r>
          <a:endParaRPr lang="ru-RU" sz="2400" kern="1200" dirty="0"/>
        </a:p>
      </dsp:txBody>
      <dsp:txXfrm>
        <a:off x="5657849" y="591343"/>
        <a:ext cx="2571749" cy="1543050"/>
      </dsp:txXfrm>
    </dsp:sp>
    <dsp:sp modelId="{A71403CA-DF57-4D4D-9940-9AFD19D635EB}">
      <dsp:nvSpPr>
        <dsp:cNvPr id="0" name=""/>
        <dsp:cNvSpPr/>
      </dsp:nvSpPr>
      <dsp:spPr>
        <a:xfrm>
          <a:off x="874433" y="2391569"/>
          <a:ext cx="278769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hlinkClick xmlns:r="http://schemas.openxmlformats.org/officeDocument/2006/relationships" r:id="" action="ppaction://hlinksldjump"/>
            </a:rPr>
            <a:t>коммуникативность</a:t>
          </a:r>
          <a:endParaRPr lang="ru-RU" sz="2400" kern="1200" dirty="0"/>
        </a:p>
      </dsp:txBody>
      <dsp:txXfrm>
        <a:off x="874433" y="2391569"/>
        <a:ext cx="2787699" cy="1543050"/>
      </dsp:txXfrm>
    </dsp:sp>
    <dsp:sp modelId="{EE3B7895-BC19-48E3-A68E-E5F77792888A}">
      <dsp:nvSpPr>
        <dsp:cNvPr id="0" name=""/>
        <dsp:cNvSpPr/>
      </dsp:nvSpPr>
      <dsp:spPr>
        <a:xfrm>
          <a:off x="3919308" y="2391569"/>
          <a:ext cx="3435858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hlinkClick xmlns:r="http://schemas.openxmlformats.org/officeDocument/2006/relationships" r:id="" action="ppaction://hlinksldjump"/>
            </a:rPr>
            <a:t>производительность</a:t>
          </a:r>
          <a:endParaRPr lang="ru-RU" sz="2400" kern="1200" dirty="0"/>
        </a:p>
      </dsp:txBody>
      <dsp:txXfrm>
        <a:off x="3919308" y="2391569"/>
        <a:ext cx="3435858" cy="1543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A5FA63-5ADC-45F3-8F8B-9F0CC8A0CA59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DAB596-E0D2-494E-AFBC-18A6C546E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DAB596-E0D2-494E-AFBC-18A6C546E28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9632" y="35511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23728" y="1556792"/>
            <a:ext cx="6328792" cy="648072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altLang="zh-CN" smtClean="0"/>
              <a:t>Образец подзаголовка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1E54-B5B1-46BD-8468-CE8CEAFC0476}" type="datetimeFigureOut">
              <a:rPr lang="zh-CN" altLang="en-US" smtClean="0"/>
              <a:pPr/>
              <a:t>2016-11-17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C63C-F977-4891-A96C-AFAC8973E1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67059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1E54-B5B1-46BD-8468-CE8CEAFC0476}" type="datetimeFigureOut">
              <a:rPr lang="zh-CN" altLang="en-US" smtClean="0"/>
              <a:pPr/>
              <a:t>2016-11-17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C63C-F977-4891-A96C-AFAC8973E1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5036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1E54-B5B1-46BD-8468-CE8CEAFC0476}" type="datetimeFigureOut">
              <a:rPr lang="zh-CN" altLang="en-US" smtClean="0"/>
              <a:pPr/>
              <a:t>2016-11-17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C63C-F977-4891-A96C-AFAC8973E1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59039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1E54-B5B1-46BD-8468-CE8CEAFC0476}" type="datetimeFigureOut">
              <a:rPr lang="zh-CN" altLang="en-US" smtClean="0"/>
              <a:pPr/>
              <a:t>2016-11-17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C63C-F977-4891-A96C-AFAC8973E1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56897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1E54-B5B1-46BD-8468-CE8CEAFC0476}" type="datetimeFigureOut">
              <a:rPr lang="zh-CN" altLang="en-US" smtClean="0"/>
              <a:pPr/>
              <a:t>2016-11-17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C63C-F977-4891-A96C-AFAC8973E1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99183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1E54-B5B1-46BD-8468-CE8CEAFC0476}" type="datetimeFigureOut">
              <a:rPr lang="zh-CN" altLang="en-US" smtClean="0"/>
              <a:pPr/>
              <a:t>2016-11-17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C63C-F977-4891-A96C-AFAC8973E1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19466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1E54-B5B1-46BD-8468-CE8CEAFC0476}" type="datetimeFigureOut">
              <a:rPr lang="zh-CN" altLang="en-US" smtClean="0"/>
              <a:pPr/>
              <a:t>2016-11-17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C63C-F977-4891-A96C-AFAC8973E1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830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1E54-B5B1-46BD-8468-CE8CEAFC0476}" type="datetimeFigureOut">
              <a:rPr lang="zh-CN" altLang="en-US" smtClean="0"/>
              <a:pPr/>
              <a:t>2016-11-17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C63C-F977-4891-A96C-AFAC8973E1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59565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1E54-B5B1-46BD-8468-CE8CEAFC0476}" type="datetimeFigureOut">
              <a:rPr lang="zh-CN" altLang="en-US" smtClean="0"/>
              <a:pPr/>
              <a:t>2016-11-17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C63C-F977-4891-A96C-AFAC8973E1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15462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1E54-B5B1-46BD-8468-CE8CEAFC0476}" type="datetimeFigureOut">
              <a:rPr lang="zh-CN" altLang="en-US" smtClean="0"/>
              <a:pPr/>
              <a:t>2016-11-17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C63C-F977-4891-A96C-AFAC8973E1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8284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1E54-B5B1-46BD-8468-CE8CEAFC0476}" type="datetimeFigureOut">
              <a:rPr lang="zh-CN" altLang="en-US" smtClean="0"/>
              <a:pPr/>
              <a:t>2016-11-17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C63C-F977-4891-A96C-AFAC8973E1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26371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altLang="zh-CN" smtClean="0"/>
              <a:t>Образец заголовка</a:t>
            </a:r>
            <a:endParaRPr lang="zh-CN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41E54-B5B1-46BD-8468-CE8CEAFC0476}" type="datetimeFigureOut">
              <a:rPr lang="zh-CN" altLang="en-US" smtClean="0"/>
              <a:pPr/>
              <a:t>2016-11-17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1C63C-F977-4891-A96C-AFAC8973E1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91682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school-collection.edu.ru/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fcior.edu.ru/" TargetMode="External"/><Relationship Id="rId4" Type="http://schemas.openxmlformats.org/officeDocument/2006/relationships/image" Target="../media/image15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metodist.lbz.ru/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ndce.edu.ru/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festival.1september.ru/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openclass.ru/" TargetMode="Externa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eor-np.ru/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hyperlink" Target="http://files.school-collection.edu.ru/dlrstore/669b5251-e921-11dc-95ff-0800200c9a66/4_9.swf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hyperlink" Target="http://files.school-collection.edu.ru/dlrstore/606f3f50-e0fe-11db-8314-0800200c9a66/02_02_11_12.swf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files.school-collection.edu.ru/dlrstore/9dba014e-8a28-4f12-9da9-e7db51307ff3/7_31.swf" TargetMode="External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5616" y="54868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Направления и способы использования интерактивных электронных образовательных ресурсов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47741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62776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производительность</a:t>
            </a:r>
            <a:endParaRPr lang="ru-RU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4578" name="Picture 2" descr="http://www.nsu.ru/education/powerpoint/help/10_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2996952"/>
            <a:ext cx="4558604" cy="3312368"/>
          </a:xfrm>
          <a:prstGeom prst="rect">
            <a:avLst/>
          </a:prstGeom>
          <a:noFill/>
        </p:spPr>
      </p:pic>
      <p:pic>
        <p:nvPicPr>
          <p:cNvPr id="24582" name="Picture 6" descr="http://www.playerdiy.com/images/video_loa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140968"/>
            <a:ext cx="3491880" cy="2622626"/>
          </a:xfrm>
          <a:prstGeom prst="rect">
            <a:avLst/>
          </a:prstGeom>
          <a:noFill/>
        </p:spPr>
      </p:pic>
      <p:pic>
        <p:nvPicPr>
          <p:cNvPr id="13314" name="Picture 2" descr="Картинки по запросу создание тестов  май тест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1196752"/>
            <a:ext cx="3655980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up-shopping.net/images/preimushhestva_pokupok_v_polsh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2556542" cy="338437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707904" y="836712"/>
            <a:ext cx="47525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err="1" smtClean="0">
                <a:solidFill>
                  <a:schemeClr val="bg1"/>
                </a:solidFill>
              </a:rPr>
              <a:t>Мультимедийность</a:t>
            </a:r>
            <a:endParaRPr lang="ru-RU" sz="28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endParaRPr lang="ru-RU" sz="28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</a:rPr>
              <a:t>Интерактивность</a:t>
            </a:r>
          </a:p>
          <a:p>
            <a:pPr>
              <a:buFont typeface="Arial" pitchFamily="34" charset="0"/>
              <a:buChar char="•"/>
            </a:pPr>
            <a:endParaRPr lang="ru-RU" sz="28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</a:rPr>
              <a:t>Моделирование</a:t>
            </a:r>
          </a:p>
          <a:p>
            <a:pPr>
              <a:buFont typeface="Arial" pitchFamily="34" charset="0"/>
              <a:buChar char="•"/>
            </a:pPr>
            <a:endParaRPr lang="ru-RU" sz="28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</a:rPr>
              <a:t>Активно-деятельностные формы обучения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548680"/>
            <a:ext cx="87145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Направления использования</a:t>
            </a:r>
            <a:endParaRPr lang="ru-RU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1700808"/>
            <a:ext cx="77048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sz="3200" dirty="0" smtClean="0"/>
              <a:t>подготовка учителя к уроку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на уроке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самостоятельная деятельность учащихся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 организация дистанционного обучения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 организация обучения на основе индивидуальной образовательной траектории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 проблемный семинар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консультация                </a:t>
            </a:r>
            <a:endParaRPr lang="ru-RU" sz="3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Электронный образовательный контент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628800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Программы и проекты федерального уровня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24190" y="2636912"/>
            <a:ext cx="42198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hlinkClick r:id="rId2"/>
              </a:rPr>
              <a:t>http://school-collection.edu.ru/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26628" name="Picture 4" descr="http://rushkolnik.ru/tw_files2/urls_4/609/d-608430/7z-docs/2_html_7c0f2d5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060848"/>
            <a:ext cx="4742925" cy="3456383"/>
          </a:xfrm>
          <a:prstGeom prst="rect">
            <a:avLst/>
          </a:prstGeom>
          <a:noFill/>
        </p:spPr>
      </p:pic>
      <p:pic>
        <p:nvPicPr>
          <p:cNvPr id="26626" name="Picture 2" descr="http://griboedovsky-school.ru/upload/medialibrary/7c3/7c3622cfa81767484a117a6486010ceb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140968"/>
            <a:ext cx="4572000" cy="308074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691680" y="5661248"/>
            <a:ext cx="26404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hlinkClick r:id="rId5"/>
              </a:rPr>
              <a:t>http://fcior.edu.ru/</a:t>
            </a:r>
            <a:r>
              <a:rPr lang="ru-RU" sz="2400" dirty="0" smtClean="0"/>
              <a:t>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Электронный образовательный контент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628800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издательства</a:t>
            </a:r>
            <a:endParaRPr lang="ru-RU" sz="2400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2708920"/>
            <a:ext cx="4800533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364088" y="1988840"/>
            <a:ext cx="30969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hlinkClick r:id="rId3"/>
              </a:rPr>
              <a:t>http://metodist.lbz.ru/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9222" name="Picture 6" descr="Картинки по запросу электронные приложения к учебнику географи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276872"/>
            <a:ext cx="2808312" cy="2822353"/>
          </a:xfrm>
          <a:prstGeom prst="rect">
            <a:avLst/>
          </a:prstGeom>
          <a:noFill/>
        </p:spPr>
      </p:pic>
      <p:pic>
        <p:nvPicPr>
          <p:cNvPr id="9224" name="Picture 8" descr="Картинки по запросу электронные приложения к учебнику география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672" y="3645024"/>
            <a:ext cx="2592288" cy="26456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Электронный образовательный контент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628800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Фирмы, специализирующиеся на разработке ЭОР</a:t>
            </a:r>
            <a:endParaRPr lang="ru-RU" sz="2400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906942"/>
            <a:ext cx="4632514" cy="3474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5076056" y="2348880"/>
            <a:ext cx="27213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hlinkClick r:id="rId3"/>
              </a:rPr>
              <a:t>http://ndce.edu.ru/</a:t>
            </a:r>
            <a:r>
              <a:rPr lang="ru-RU" sz="2400" dirty="0" smtClean="0"/>
              <a:t>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Электронный образовательный контент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628800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учителя</a:t>
            </a:r>
            <a:endParaRPr lang="ru-RU" sz="2400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429000"/>
            <a:ext cx="4019939" cy="3014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644008" y="2420888"/>
            <a:ext cx="40005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hlinkClick r:id="rId3"/>
              </a:rPr>
              <a:t>http://festival.1september.ru/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204864"/>
            <a:ext cx="4248472" cy="3186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187624" y="5589240"/>
            <a:ext cx="35056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hlinkClick r:id="rId5"/>
              </a:rPr>
              <a:t>http://www.openclass.ru/</a:t>
            </a:r>
            <a:r>
              <a:rPr lang="ru-RU" sz="2400" dirty="0" smtClean="0"/>
              <a:t>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Электронный образовательный контент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628800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учителя</a:t>
            </a:r>
            <a:endParaRPr lang="ru-RU" sz="2400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2276872"/>
            <a:ext cx="5472608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395536" y="2708920"/>
            <a:ext cx="23952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hlinkClick r:id="rId3"/>
              </a:rPr>
              <a:t>http://eor-np.ru/</a:t>
            </a:r>
            <a:r>
              <a:rPr lang="ru-RU" sz="2400" dirty="0" smtClean="0"/>
              <a:t>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Технология использования ЭОР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71600" y="1628800"/>
            <a:ext cx="734481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/>
              <a:t>Характер деятельности учащегося при использовании ЭОР в учебном процессе</a:t>
            </a:r>
          </a:p>
          <a:p>
            <a:pPr marL="342900" indent="-342900">
              <a:buAutoNum type="arabicPeriod"/>
            </a:pPr>
            <a:endParaRPr lang="ru-RU" sz="2800" dirty="0" smtClean="0"/>
          </a:p>
          <a:p>
            <a:pPr marL="342900" indent="-342900"/>
            <a:endParaRPr lang="ru-RU" sz="2800" dirty="0" smtClean="0"/>
          </a:p>
          <a:p>
            <a:pPr marL="342900" indent="-342900"/>
            <a:r>
              <a:rPr lang="ru-RU" sz="2800" dirty="0" smtClean="0"/>
              <a:t>2. Характер взаимодействия учителя и учащегося в условиях использования ЭОР в учебном процессе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Технология использования ЭОР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1484784"/>
            <a:ext cx="860444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/>
              <a:t>Уровень технического оснащения ОУ</a:t>
            </a:r>
          </a:p>
          <a:p>
            <a:pPr marL="342900" indent="-342900">
              <a:buAutoNum type="arabicPeriod"/>
            </a:pPr>
            <a:endParaRPr lang="ru-RU" sz="2800" dirty="0" smtClean="0"/>
          </a:p>
          <a:p>
            <a:pPr marL="342900" indent="-342900">
              <a:buAutoNum type="arabicPeriod"/>
            </a:pPr>
            <a:r>
              <a:rPr lang="ru-RU" sz="2800" dirty="0" smtClean="0"/>
              <a:t>Наличие или отсутствие качественного подключения к Интернет</a:t>
            </a:r>
          </a:p>
          <a:p>
            <a:pPr marL="342900" indent="-342900">
              <a:buAutoNum type="arabicPeriod"/>
            </a:pPr>
            <a:endParaRPr lang="ru-RU" sz="2800" dirty="0" smtClean="0"/>
          </a:p>
          <a:p>
            <a:pPr marL="342900" indent="-342900">
              <a:buAutoNum type="arabicPeriod"/>
            </a:pPr>
            <a:r>
              <a:rPr lang="ru-RU" sz="2800" dirty="0" smtClean="0"/>
              <a:t>Уровень </a:t>
            </a:r>
            <a:r>
              <a:rPr lang="ru-RU" sz="2800" dirty="0" err="1" smtClean="0"/>
              <a:t>ИКТ-компетентности</a:t>
            </a:r>
            <a:r>
              <a:rPr lang="ru-RU" sz="2800" dirty="0" smtClean="0"/>
              <a:t> работников ОУ</a:t>
            </a:r>
          </a:p>
          <a:p>
            <a:pPr marL="342900" indent="-342900">
              <a:buAutoNum type="arabicPeriod"/>
            </a:pPr>
            <a:endParaRPr lang="ru-RU" sz="2800" dirty="0" smtClean="0"/>
          </a:p>
          <a:p>
            <a:pPr marL="342900" indent="-342900">
              <a:buAutoNum type="arabicPeriod"/>
            </a:pPr>
            <a:r>
              <a:rPr lang="ru-RU" sz="2800" dirty="0" smtClean="0"/>
              <a:t>Наличие компьютеров у учащихся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Усвоение учебного материала </a:t>
            </a:r>
            <a:endParaRPr lang="ru-RU" dirty="0"/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</p:nvPr>
        </p:nvGraphicFramePr>
        <p:xfrm>
          <a:off x="323528" y="1268760"/>
          <a:ext cx="8352928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24411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дают ЭОР учащемуся?</a:t>
            </a:r>
            <a:endParaRPr lang="ru-RU" dirty="0"/>
          </a:p>
        </p:txBody>
      </p:sp>
      <p:pic>
        <p:nvPicPr>
          <p:cNvPr id="33794" name="Picture 2" descr="http://1.bp.blogspot.com/-IynpQSfUabw/TlKV0rWW50I/AAAAAAAAAWw/s0b0Hkh3yUE/s1600/Cartoon-Clipart-Free-04.gif"/>
          <p:cNvPicPr>
            <a:picLocks noChangeAspect="1" noChangeArrowheads="1"/>
          </p:cNvPicPr>
          <p:nvPr/>
        </p:nvPicPr>
        <p:blipFill>
          <a:blip r:embed="rId2" cstate="print"/>
          <a:srcRect l="14700" t="4200" r="11801" b="7601"/>
          <a:stretch>
            <a:fillRect/>
          </a:stretch>
        </p:blipFill>
        <p:spPr bwMode="auto">
          <a:xfrm>
            <a:off x="3131840" y="3212976"/>
            <a:ext cx="2520280" cy="3024336"/>
          </a:xfrm>
          <a:prstGeom prst="rect">
            <a:avLst/>
          </a:prstGeom>
          <a:noFill/>
        </p:spPr>
      </p:pic>
      <p:pic>
        <p:nvPicPr>
          <p:cNvPr id="33796" name="Picture 4" descr="http://www.filipoc.ru/attaches/posts/interesting/2012-12-12/professiya-uchitel/1a3fd3303b143ed24a1bcd9029e36b0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556792"/>
            <a:ext cx="2426679" cy="2520280"/>
          </a:xfrm>
          <a:prstGeom prst="rect">
            <a:avLst/>
          </a:prstGeom>
          <a:noFill/>
        </p:spPr>
      </p:pic>
      <p:pic>
        <p:nvPicPr>
          <p:cNvPr id="33798" name="Picture 6" descr="http://poznaemmir.com/wp-content/uploads/2013/10/%D0%B4%D0%BE%D0%BC%D0%B8%D0%BA-%D0%B4%D0%BB%D1%8F-%D0%BA%D1%83%D0%BA%D0%BB%D0%B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1340768"/>
            <a:ext cx="2800814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Классификация ЭОР</a:t>
            </a:r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Классификация ЭОР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196752"/>
          <a:ext cx="8229600" cy="5661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Педагогические инструменты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846174" y="548680"/>
            <a:ext cx="34220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Атмосфера</a:t>
            </a:r>
            <a:endParaRPr lang="ru-RU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52292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files.school-collection.edu.ru/dlrstore/669b5251-e921-11dc-95ff-0800200c9a66/4_9.swf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Выгнутая влево стрелка 7">
            <a:hlinkClick r:id="rId3" action="ppaction://hlinksldjump"/>
          </p:cNvPr>
          <p:cNvSpPr/>
          <p:nvPr/>
        </p:nvSpPr>
        <p:spPr>
          <a:xfrm>
            <a:off x="8676456" y="6381328"/>
            <a:ext cx="216024" cy="28803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 t="3563" b="3907"/>
          <a:stretch>
            <a:fillRect/>
          </a:stretch>
        </p:blipFill>
        <p:spPr bwMode="auto">
          <a:xfrm>
            <a:off x="251520" y="476672"/>
            <a:ext cx="4461753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 t="3125" b="3125"/>
          <a:stretch>
            <a:fillRect/>
          </a:stretch>
        </p:blipFill>
        <p:spPr bwMode="auto">
          <a:xfrm>
            <a:off x="4267200" y="2276872"/>
            <a:ext cx="4876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30120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files.school-collection.edu.ru/dlrstore/606f3f50-e0fe-11db-8314-0800200c9a66/02_02_11_12.swf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Выгнутая влево стрелка 3">
            <a:hlinkClick r:id="rId3" action="ppaction://hlinksldjump"/>
          </p:cNvPr>
          <p:cNvSpPr/>
          <p:nvPr/>
        </p:nvSpPr>
        <p:spPr>
          <a:xfrm>
            <a:off x="8604448" y="6381328"/>
            <a:ext cx="288032" cy="28803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 t="5532" b="6250"/>
          <a:stretch>
            <a:fillRect/>
          </a:stretch>
        </p:blipFill>
        <p:spPr bwMode="auto">
          <a:xfrm>
            <a:off x="2627784" y="836712"/>
            <a:ext cx="5985826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66124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http://files.school-collection.edu.ru/dlrstore/9dba014e-8a28-4f12-9da9-e7db51307ff3/7_31.swf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2530" name="Picture 2" descr="http://files.school-collection.edu.ru/dlrstore/e5efbf9a-e67e-39fd-0c2f-cb4c1af2b680/471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916832"/>
            <a:ext cx="3810000" cy="3810000"/>
          </a:xfrm>
          <a:prstGeom prst="rect">
            <a:avLst/>
          </a:prstGeom>
          <a:noFill/>
        </p:spPr>
      </p:pic>
      <p:pic>
        <p:nvPicPr>
          <p:cNvPr id="22532" name="Picture 4" descr="http://crydee.sai.msu.ru/ak4/image008-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420888"/>
            <a:ext cx="4003944" cy="287729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3528" y="260648"/>
            <a:ext cx="683097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Измерение зенитного </a:t>
            </a:r>
          </a:p>
          <a:p>
            <a:pPr algn="ctr"/>
            <a:r>
              <a:rPr lang="ru-RU" sz="5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направления</a:t>
            </a:r>
            <a:endParaRPr lang="ru-RU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Выгнутая влево стрелка 6">
            <a:hlinkClick r:id="rId5" action="ppaction://hlinksldjump"/>
          </p:cNvPr>
          <p:cNvSpPr/>
          <p:nvPr/>
        </p:nvSpPr>
        <p:spPr>
          <a:xfrm>
            <a:off x="8460432" y="6309320"/>
            <a:ext cx="432048" cy="36004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encrypted-tbn0.gstatic.com/images?q=tbn:ANd9GcRodVvPqYlcUGE-fXCvjrwqiudS68Xp7DR3vwAgB9RWj268-3P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62274" y="1196752"/>
            <a:ext cx="4390990" cy="3688432"/>
          </a:xfrm>
          <a:prstGeom prst="rect">
            <a:avLst/>
          </a:prstGeom>
          <a:noFill/>
        </p:spPr>
      </p:pic>
      <p:pic>
        <p:nvPicPr>
          <p:cNvPr id="23556" name="Picture 4" descr="http://sd-company.su/images/article/18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212976"/>
            <a:ext cx="3808006" cy="317333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9512" y="260648"/>
            <a:ext cx="60897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коммуникативность</a:t>
            </a:r>
            <a:endParaRPr lang="ru-RU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Выгнутая влево стрелка 4">
            <a:hlinkClick r:id="rId4" action="ppaction://hlinksldjump"/>
          </p:cNvPr>
          <p:cNvSpPr/>
          <p:nvPr/>
        </p:nvSpPr>
        <p:spPr>
          <a:xfrm>
            <a:off x="8316416" y="6237312"/>
            <a:ext cx="432048" cy="43204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17_Presentation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117_Presentation11</Template>
  <TotalTime>204</TotalTime>
  <Words>230</Words>
  <Application>Microsoft Office PowerPoint</Application>
  <PresentationFormat>Экран (4:3)</PresentationFormat>
  <Paragraphs>80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117_Presentation11</vt:lpstr>
      <vt:lpstr>Направления и способы использования интерактивных электронных образовательных ресурсов </vt:lpstr>
      <vt:lpstr>Усвоение учебного материала </vt:lpstr>
      <vt:lpstr>Классификация ЭОР</vt:lpstr>
      <vt:lpstr>Классификация ЭОР</vt:lpstr>
      <vt:lpstr>Педагогические инструменты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Электронный образовательный контент</vt:lpstr>
      <vt:lpstr>Электронный образовательный контент</vt:lpstr>
      <vt:lpstr>Электронный образовательный контент</vt:lpstr>
      <vt:lpstr>Электронный образовательный контент</vt:lpstr>
      <vt:lpstr>Электронный образовательный контент</vt:lpstr>
      <vt:lpstr>Технология использования ЭОР</vt:lpstr>
      <vt:lpstr>Технология использования ЭОР</vt:lpstr>
      <vt:lpstr>Что дают ЭОР учащемуся?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Направления и способы использования интерактивных электронных образовательных ресурсов </dc:title>
  <dc:subject>IT</dc:subject>
  <dc:creator>Nabster</dc:creator>
  <cp:keywords>free, PowerPoint template, download, PPT template, PowerPoint templates, slideshow template, POT, POTX, Power Point template, slide show template, festival, IT, IT PowerPoint template</cp:keywords>
  <dc:description>Made by Moyea Software. To find more free PowerPoint templates, please visit http://www.dvd-ppt-slideshow.com/powerpoint-knowledge/powerpoint-templates.html</dc:description>
  <cp:lastModifiedBy>LKJ</cp:lastModifiedBy>
  <cp:revision>49</cp:revision>
  <dcterms:created xsi:type="dcterms:W3CDTF">2014-02-04T14:34:40Z</dcterms:created>
  <dcterms:modified xsi:type="dcterms:W3CDTF">2016-11-17T15:07:07Z</dcterms:modified>
  <cp:category>PowerPoint template, IT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64440492-4C8B-11D1-8B70-080036B11A03}" pid="4">
    <vt:lpwstr>http://www.dvd-ppt-slideshow.com</vt:lpwstr>
  </property>
</Properties>
</file>